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f17d0a579f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f17d0a579f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f17d0a579f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f17d0a579f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f17d0a579f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f17d0a579f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Whence,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 Shepherd Maiden?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17th century French Canadian carol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17th century French Canadian carol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915050" y="520800"/>
            <a:ext cx="8176800" cy="41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Whence, O shepherd maiden, 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whence came you?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Whence, O shepherd maiden, 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whence came you?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 come from the manger,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walking on my way,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Nothing ever stranger seen within my day.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915050" y="520800"/>
            <a:ext cx="8176800" cy="41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saw you there, maiden, 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what saw you?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saw you there, maiden, 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what saw you?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 saw lying cradled there a tiny child,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500"/>
              </a:spcBef>
              <a:spcAft>
                <a:spcPts val="1500"/>
              </a:spcAft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new straw huddled, 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softly it was piled.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915050" y="520800"/>
            <a:ext cx="8176800" cy="41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Nothing more then, maiden, 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nothing more?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Nothing more then, maiden, 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nothing more?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Mary, holy mother, nursing babe at breast,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Joseph, holy father,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with the cold oppressed.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