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Helvetica Neue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HelveticaNeue-bold.fntdata"/><Relationship Id="rId12" Type="http://schemas.openxmlformats.org/officeDocument/2006/relationships/font" Target="fonts/HelveticaNeue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HelveticaNeue-boldItalic.fntdata"/><Relationship Id="rId14" Type="http://schemas.openxmlformats.org/officeDocument/2006/relationships/font" Target="fonts/HelveticaNeue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e67c5c8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e67c5c8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841e67c5c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841e67c5c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f05a9340f6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f05a9340f6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79fe784d15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79fe784d15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f05a9340f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2f05a9340f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eff235d1ab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eff235d1ab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Is No Fear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Love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Elizabeth Norton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Elizabeth Norton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is no fear in love.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is no fear in love;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But perfect love, it casts out fear.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is no fear in love.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place my hand in yours.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Will you place your hand in mine?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Together let us witness here: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is no fear in love.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Now let us join the song,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Together, loud and strong,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melody and harmony: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is no fear in love.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 let our voices ring.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Yes, let our voices ring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justice, truth, and equity: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is no fear in love.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is no fear in love.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is no fear in love;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But perfect love, it casts out fear.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is no fear in love.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