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4"/>
  </p:notesMasterIdLst>
  <p:sldIdLst>
    <p:sldId id="256" r:id="rId2"/>
    <p:sldId id="257" r:id="rId3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58"/>
  </p:normalViewPr>
  <p:slideViewPr>
    <p:cSldViewPr snapToGrid="0">
      <p:cViewPr varScale="1">
        <p:scale>
          <a:sx n="160" d="100"/>
          <a:sy n="160" d="100"/>
        </p:scale>
        <p:origin x="784" y="17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841f2755eb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3841f2755eb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g2ed9ae6ba31_0_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1" name="Google Shape;61;g2ed9ae6ba31_0_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56" name="Google Shape;56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57" name="Google Shape;57;p13"/>
          <p:cNvSpPr txBox="1"/>
          <p:nvPr/>
        </p:nvSpPr>
        <p:spPr>
          <a:xfrm>
            <a:off x="453850" y="457975"/>
            <a:ext cx="8231100" cy="166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2500"/>
              </a:spcAft>
              <a:buClr>
                <a:schemeClr val="dk1"/>
              </a:buClr>
              <a:buSzPts val="1100"/>
              <a:buFont typeface="Arial"/>
              <a:buNone/>
            </a:pPr>
            <a:br>
              <a:rPr lang="en" sz="48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48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Watershed</a:t>
            </a:r>
            <a:endParaRPr sz="48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58" name="Google Shape;58;p13"/>
          <p:cNvSpPr txBox="1"/>
          <p:nvPr/>
        </p:nvSpPr>
        <p:spPr>
          <a:xfrm>
            <a:off x="1024575" y="2736775"/>
            <a:ext cx="8086500" cy="129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Words: Soren Austenfeld</a:t>
            </a:r>
            <a:endParaRPr sz="24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Music: Soren Austenfeld</a:t>
            </a:r>
            <a:endParaRPr sz="24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Google Shape;63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64" name="Google Shape;64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65" name="Google Shape;65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66" name="Google Shape;66;p14"/>
          <p:cNvSpPr txBox="1"/>
          <p:nvPr/>
        </p:nvSpPr>
        <p:spPr>
          <a:xfrm>
            <a:off x="1028875" y="466800"/>
            <a:ext cx="7630200" cy="44011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defTabSz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8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We will reach for one another</a:t>
            </a:r>
            <a:br>
              <a:rPr lang="en" sz="28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28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as the winter turns to spring.</a:t>
            </a:r>
            <a:endParaRPr sz="28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8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We will flow across the great divide</a:t>
            </a:r>
            <a:br>
              <a:rPr lang="en" sz="28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28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and transform </a:t>
            </a:r>
            <a:r>
              <a:rPr lang="en" sz="2800" b="1" dirty="0" err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ev’ry</a:t>
            </a:r>
            <a:r>
              <a:rPr lang="en" sz="28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thing.</a:t>
            </a:r>
            <a:endParaRPr sz="28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8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 am one, but we are many, </a:t>
            </a:r>
            <a:br>
              <a:rPr lang="en" sz="28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28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so together we will be,</a:t>
            </a:r>
            <a:endParaRPr sz="28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1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8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From a droplet to a river,</a:t>
            </a:r>
            <a:br>
              <a:rPr lang="en" sz="28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28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mighty, flowing to the sea.</a:t>
            </a:r>
            <a:endParaRPr sz="28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72</Words>
  <Application>Microsoft Macintosh PowerPoint</Application>
  <PresentationFormat>On-screen Show (16:9)</PresentationFormat>
  <Paragraphs>7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Arial</vt:lpstr>
      <vt:lpstr>Helvetica Neue</vt:lpstr>
      <vt:lpstr>Simple Light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Everett Howe</cp:lastModifiedBy>
  <cp:revision>1</cp:revision>
  <dcterms:modified xsi:type="dcterms:W3CDTF">2026-06-29T23:49:27Z</dcterms:modified>
</cp:coreProperties>
</file>