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Helvetica Neue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elveticaNeue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italic.fntdata"/><Relationship Id="rId14" Type="http://schemas.openxmlformats.org/officeDocument/2006/relationships/font" Target="fonts/HelveticaNeue-bold.fntdata"/><Relationship Id="rId16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f2c5b3f67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f2c5b3f67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f2c5b3f670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f2c5b3f670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f2c5b3877b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f2c5b3877b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f2c5b3f670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f2c5b3f670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Belong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One Another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Amanda Udis-Kessler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John Wyeth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81150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belong to one another.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each other we are bound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we build a world together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Full of joy that we have found.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81150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we are, we owe to others;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they need us, we respond.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belong to one another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we hold a common bond.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81150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rely on one another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 the dawning of our days,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learn from those around us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to live in loving ways.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124850"/>
            <a:ext cx="81150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we grow, we need each other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the gifts that we can share.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our lives come to their ending,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we need each other’s care!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124850"/>
            <a:ext cx="80844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give thanks for one another,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each heart and hand and face.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grateful for the blessings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 infuse our lives with grace.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1124850"/>
            <a:ext cx="80844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we offer our abundance;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we’re given, may we give.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our thanks for one another,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we help each other live.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