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60" d="100"/>
          <a:sy n="160" d="100"/>
        </p:scale>
        <p:origin x="78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f2c60652ad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f2c60652ad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f2c60652ad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f2c60652ad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f2c60652ad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f2c60652ad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f2c60652ad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f2c60652ad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f2c60652ad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f2c60652ad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f2c60652ad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f2c60652ad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f2c60652ad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f2c60652ad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Go Out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into the World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Loretta K.Notareschi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Loretta K.Notareschi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656700"/>
            <a:ext cx="8115000" cy="4223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go out into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world each day,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We’re </a:t>
            </a: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gonna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go with joy.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go out into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world each day,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We’re </a:t>
            </a: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gonna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go with joy.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656700"/>
            <a:ext cx="8115000" cy="4223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won’t let anybody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steal that joy from us,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’Cause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when we go out into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world each day,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We’re </a:t>
            </a: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gonna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go out blessed.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656700"/>
            <a:ext cx="8115000" cy="4223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go out into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world each day,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We’re </a:t>
            </a: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gonna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go with peace.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go out into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world each day,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We’re </a:t>
            </a: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gonna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go with peace.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656700"/>
            <a:ext cx="8115000" cy="4223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won’t let anybody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steal that peace from us,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’Cause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when we go out into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world each day,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We’re </a:t>
            </a: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gonna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go out blessed.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656700"/>
            <a:ext cx="8115000" cy="4223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go out into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world each day,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We’re </a:t>
            </a: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gonna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go with hope.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go out into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world each day,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We’re </a:t>
            </a: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gonna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go with hope.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656700"/>
            <a:ext cx="8115000" cy="4223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1" defTabSz="45720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won’t let anybody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steal that hope from us,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lvl="1" defTabSz="45720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</a:pP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’Cause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when we go out into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world each day,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We’re </a:t>
            </a: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gonna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go out blessed.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0"/>
          <p:cNvSpPr txBox="1"/>
          <p:nvPr/>
        </p:nvSpPr>
        <p:spPr>
          <a:xfrm>
            <a:off x="1028875" y="656700"/>
            <a:ext cx="8115000" cy="4223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go out into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world each day,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We’re </a:t>
            </a: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gonna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go with love.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go out into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world each day,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We’re </a:t>
            </a: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gonna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go with love.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1"/>
          <p:cNvSpPr txBox="1"/>
          <p:nvPr/>
        </p:nvSpPr>
        <p:spPr>
          <a:xfrm>
            <a:off x="1028875" y="656700"/>
            <a:ext cx="8115000" cy="4223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won’t let anybody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steal that love from us,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’Cause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when we go out into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world each day,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We’re </a:t>
            </a: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gonna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go out blessed.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304</Words>
  <Application>Microsoft Macintosh PowerPoint</Application>
  <PresentationFormat>On-screen Show (16:9)</PresentationFormat>
  <Paragraphs>19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2026-06-30T00:38:32Z</dcterms:modified>
</cp:coreProperties>
</file>