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Watershed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Soren Austenfeld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Soren Austenfeld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66800"/>
            <a:ext cx="7630200" cy="4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will reach for one another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as the winter turns to spring.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will flow across the great divide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transform ev’ry thing.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am one, but we are many,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so together we will be,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a droplet to a river,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mighty, flowing to the sea.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