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Helvetica Neue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italic.fntdata"/><Relationship Id="rId10" Type="http://schemas.openxmlformats.org/officeDocument/2006/relationships/font" Target="fonts/HelveticaNeue-bold.fntdata"/><Relationship Id="rId12" Type="http://schemas.openxmlformats.org/officeDocument/2006/relationships/font" Target="fonts/HelveticaNeue-boldItalic.fntdata"/><Relationship Id="rId9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ff28974d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ff28974d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Watershed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Soren Austenfeld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Soren Austenfeld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will reach for one another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the winter turns to spring.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will flow across the great divide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transform ev’ry thing.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am one, but we are many,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together we will be,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a droplet to a river,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Mighty, flowing to the sea.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