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y="5143500" cx="9144000"/>
  <p:notesSz cx="6858000" cy="9144000"/>
  <p:embeddedFontLst>
    <p:embeddedFont>
      <p:font typeface="Helvetica Neue"/>
      <p:regular r:id="rId13"/>
      <p:bold r:id="rId14"/>
      <p:italic r:id="rId15"/>
      <p:boldItalic r:id="rId1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HelveticaNeue-regular.fntdata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HelveticaNeue-italic.fntdata"/><Relationship Id="rId14" Type="http://schemas.openxmlformats.org/officeDocument/2006/relationships/font" Target="fonts/HelveticaNeue-bold.fntdata"/><Relationship Id="rId16" Type="http://schemas.openxmlformats.org/officeDocument/2006/relationships/font" Target="fonts/HelveticaNeue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f2755e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f2755e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ed9ae6ba3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ed9ae6ba3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f2c5b3f670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f2c5b3f67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279fe784d15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279fe784d15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f2c5b3f670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f2c5b3f670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f2c5b3877b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3f2c5b3877b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3f2c5b3f670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3f2c5b3f670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3850" y="457975"/>
            <a:ext cx="82311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Belong</a:t>
            </a: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 One Another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Amanda Udis-Kessler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John Wyeth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1124850"/>
            <a:ext cx="81150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belong to one another.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 each other we are bound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 we build a world together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Full of joy that we have found.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1124850"/>
            <a:ext cx="81150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What we are, we owe to others;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When they need us, we respond.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belong to one another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we hold a common bond.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1028875" y="1124850"/>
            <a:ext cx="81150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rely on one another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At the dawning of our days,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When we learn from those around us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How to live in loving ways.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7"/>
          <p:cNvSpPr txBox="1"/>
          <p:nvPr/>
        </p:nvSpPr>
        <p:spPr>
          <a:xfrm>
            <a:off x="1028875" y="1124850"/>
            <a:ext cx="81150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 we grow, we need each other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the gifts that we can share.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 our lives come to their ending,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How we need each other’s care!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8"/>
          <p:cNvSpPr txBox="1"/>
          <p:nvPr/>
        </p:nvSpPr>
        <p:spPr>
          <a:xfrm>
            <a:off x="1028875" y="1124850"/>
            <a:ext cx="80844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give thanks for one another,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For each heart and hand and face.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are grateful for the blessings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That infuse our lives with grace.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9"/>
          <p:cNvSpPr txBox="1"/>
          <p:nvPr/>
        </p:nvSpPr>
        <p:spPr>
          <a:xfrm>
            <a:off x="1028875" y="1124850"/>
            <a:ext cx="80844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May we offer our abundance;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 we’re given, may we give.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our thanks for one another,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May we help each other live.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