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b18f9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b18f9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f2f47cc21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f2f47cc2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Soul Spring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Kathleen Tracy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Kathleen Tracy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07950" y="1257450"/>
            <a:ext cx="8115000" cy="26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do you go to find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spring where your soul drinks deep?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Tell me, is the water there bitter or sweet?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Tell me, is the water there bitter or sweet?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5050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water restore your heart?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it fill you up at the center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that something of your essence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Flows out to this thirsty world?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that something of your essence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Flows out to this thirsty world?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07950" y="1257450"/>
            <a:ext cx="8115000" cy="26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do you go to find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spring where your soul drinks deep?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Tell me, is the water there bitter or sweet?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Tell me, is the water there bitter or sweet?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