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ff28974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ff28974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Watershed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reach for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the winter turns to spring.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flow across the great divide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transform ev’ry thing.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am one, but we are many,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together we will be,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a droplet to a river,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Mighty, flowing to the sea.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