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f2c5b3877b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f2c5b3877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One Another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John Wyeth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each other we are bound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build a world together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full of joy that we have found.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we are, we owe to others;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when they need us, we respond.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we hold a common bond.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rely on one another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at the dawning of our days,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we learn from those around us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how to live in loving ways.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grow, we need each other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the gifts that we can share.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our lives come to their ending,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how we need each other’s care!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80844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give thanks for one another,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for each heart and hand and face.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grateful for the blessings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that infuse our lives with grace.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we offer our abundance;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as we’re given, may we give.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our thanks for one another,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may we help each other live.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