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Helvetica Neue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bold.fntdata"/><Relationship Id="rId10" Type="http://schemas.openxmlformats.org/officeDocument/2006/relationships/font" Target="fonts/HelveticaNeue-regular.fntdata"/><Relationship Id="rId13" Type="http://schemas.openxmlformats.org/officeDocument/2006/relationships/font" Target="fonts/HelveticaNeue-boldItalic.fntdata"/><Relationship Id="rId12" Type="http://schemas.openxmlformats.org/officeDocument/2006/relationships/font" Target="fonts/HelveticaNeue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41e67c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41e67c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631f42a5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631f42a5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31f42a5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31f42a5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48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Let Out My Wings</a:t>
            </a:r>
            <a:endParaRPr b="1" sz="48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Ashley Mulcaire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Ashley Mulcaire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 sz="24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I’m not just broken,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I’m breaking open;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cracks that you see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gonna let out my wings.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You’re</a:t>
            </a: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not just broken,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You’re breaking open;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cracks that you see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gonna let out your wings.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1028875" y="1124850"/>
            <a:ext cx="7630200" cy="28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We’re</a:t>
            </a: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not just broken,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We’re breaking open;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cracks that you see</a:t>
            </a:r>
            <a:b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 sz="320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Are gonna let out our wings.</a:t>
            </a:r>
            <a:endParaRPr b="1" sz="320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