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embeddedFontLst>
    <p:embeddedFont>
      <p:font typeface="Helvetica Neue"/>
      <p:regular r:id="rId10"/>
      <p:bold r:id="rId11"/>
      <p:italic r:id="rId12"/>
      <p:boldItalic r:id="rId1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HelveticaNeue-bold.fntdata"/><Relationship Id="rId10" Type="http://schemas.openxmlformats.org/officeDocument/2006/relationships/font" Target="fonts/HelveticaNeue-regular.fntdata"/><Relationship Id="rId13" Type="http://schemas.openxmlformats.org/officeDocument/2006/relationships/font" Target="fonts/HelveticaNeue-boldItalic.fntdata"/><Relationship Id="rId12" Type="http://schemas.openxmlformats.org/officeDocument/2006/relationships/font" Target="fonts/HelveticaNeue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841e67c5c8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841e67c5c8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2f05a9340f6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2f05a9340f6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f632bfaf9b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f632bfaf9b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f632bfaf9b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f632bfaf9b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457200" y="457975"/>
            <a:ext cx="82296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250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b="1" lang="en" sz="48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48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Morning Hymn</a:t>
            </a:r>
            <a:endParaRPr b="1" sz="48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1024575" y="2736775"/>
            <a:ext cx="80865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Words: Dennis McCarty</a:t>
            </a:r>
            <a:endParaRPr b="1" sz="24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Music: </a:t>
            </a:r>
            <a:r>
              <a:rPr b="1" lang="en" sz="24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Dennis McCarty</a:t>
            </a:r>
            <a:endParaRPr b="1" sz="24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920000" y="1209600"/>
            <a:ext cx="8223900" cy="27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30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Window of mystery, open to me:</a:t>
            </a:r>
            <a:br>
              <a:rPr b="1" lang="en" sz="30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0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Freshen the breath of my being.</a:t>
            </a:r>
            <a:br>
              <a:rPr b="1" lang="en" sz="30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0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Witness of spirit and wonder to be:</a:t>
            </a:r>
            <a:br>
              <a:rPr b="1" lang="en" sz="30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0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Alleluia, alleluia.</a:t>
            </a:r>
            <a:endParaRPr b="1" sz="30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5"/>
          <p:cNvSpPr txBox="1"/>
          <p:nvPr/>
        </p:nvSpPr>
        <p:spPr>
          <a:xfrm>
            <a:off x="920000" y="1209600"/>
            <a:ext cx="8223900" cy="27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30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Venturesome faith: Now encourage my soul,</a:t>
            </a:r>
            <a:br>
              <a:rPr b="1" lang="en" sz="30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0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Arc of the universe freeing;</a:t>
            </a:r>
            <a:br>
              <a:rPr b="1" lang="en" sz="30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0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Lifting and loving, courageous and whole,</a:t>
            </a:r>
            <a:br>
              <a:rPr b="1" lang="en" sz="30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0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Alleluia, alleluia.</a:t>
            </a:r>
            <a:endParaRPr b="1" sz="30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6"/>
          <p:cNvSpPr txBox="1"/>
          <p:nvPr/>
        </p:nvSpPr>
        <p:spPr>
          <a:xfrm>
            <a:off x="920000" y="1209600"/>
            <a:ext cx="8223900" cy="27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30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Gather in covenant, broaden our reach.</a:t>
            </a:r>
            <a:br>
              <a:rPr b="1" lang="en" sz="30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0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Nurture the ties of our being.</a:t>
            </a:r>
            <a:br>
              <a:rPr b="1" lang="en" sz="30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0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Binding in wholeness, a blessing to each.</a:t>
            </a:r>
            <a:br>
              <a:rPr b="1" lang="en" sz="30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0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Alleluia, alleluia.</a:t>
            </a:r>
            <a:endParaRPr b="1" sz="30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