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8"/>
    <p:restoredTop sz="94658"/>
  </p:normalViewPr>
  <p:slideViewPr>
    <p:cSldViewPr snapToGrid="0">
      <p:cViewPr varScale="1">
        <p:scale>
          <a:sx n="160" d="100"/>
          <a:sy n="160" d="100"/>
        </p:scale>
        <p:origin x="19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41e67c5c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41e67c5c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f05a9340f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f05a9340f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632bfb15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632bfb15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32bfb15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32bfb15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457975"/>
            <a:ext cx="82296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25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48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Northern Cardinal</a:t>
            </a:r>
            <a:endParaRPr sz="48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024575" y="2736775"/>
            <a:ext cx="80865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Words: Charles Anthony Silvestri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Music: Benedict Sheehan</a:t>
            </a: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802100" y="684300"/>
            <a:ext cx="8296500" cy="403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light on a branch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in the clear light of morning,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red flash of hope on the blanket of snow.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bring to the chill 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of the winter a warming;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clear ringing song like an ember aglow.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802100" y="684300"/>
            <a:ext cx="8296500" cy="403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frosty cold fingertips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grasp at my spirit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And threaten to drag me down to despair,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song fills the longing 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and so I can bear it,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 cheerful and resonant, so bracing and fair. 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659839"/>
            <a:ext cx="873725" cy="1257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6300"/>
            <a:ext cx="9144003" cy="10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917600"/>
            <a:ext cx="9144003" cy="10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802100" y="684300"/>
            <a:ext cx="8296500" cy="403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defTabSz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song is a sign 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of a courage resilient,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Reviving our spirits, a clarion bold;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Both rising and falling </a:t>
            </a:r>
            <a:b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its notes ring out brilliant,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defTabSz="457200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" sz="2900" b="1" dirty="0">
                <a:solidFill>
                  <a:srgbClr val="3C3A73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 offering cherished in midwinter cold.</a:t>
            </a:r>
            <a:endParaRPr sz="2900" b="1" dirty="0">
              <a:solidFill>
                <a:srgbClr val="3C3A73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Macintosh PowerPoint</Application>
  <PresentationFormat>On-screen Show (16:9)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Helvetica Neue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Everett Howe</cp:lastModifiedBy>
  <cp:revision>2</cp:revision>
  <dcterms:modified xsi:type="dcterms:W3CDTF">2026-08-03T02:50:19Z</dcterms:modified>
</cp:coreProperties>
</file>