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60" d="100"/>
          <a:sy n="160" d="100"/>
        </p:scale>
        <p:origin x="192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841c5c6c3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841c5c6c3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ed9ae6ba31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2ed9ae6ba31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f63275f82e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f63275f82e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f63275f82e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f63275f82e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f63275f82e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f63275f82e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56450" y="457975"/>
            <a:ext cx="82311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250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en" sz="4800" b="1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4800" b="1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Radical Acceptance</a:t>
            </a:r>
            <a:endParaRPr sz="4800" b="1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1024575" y="2736775"/>
            <a:ext cx="80865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Words: Christiana Brekke</a:t>
            </a:r>
            <a:endParaRPr sz="2400" b="1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Music: Christiana Brekke</a:t>
            </a:r>
            <a:endParaRPr sz="2400" b="1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1028875" y="496350"/>
            <a:ext cx="8115000" cy="4544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defTabSz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With radical acceptance,</a:t>
            </a:r>
            <a:b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I open up my arms to you.</a:t>
            </a:r>
            <a:endParaRPr sz="32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15000"/>
              </a:lnSpc>
              <a:spcBef>
                <a:spcPts val="2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With radical acceptance,</a:t>
            </a:r>
            <a:b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I open up my arms to you.</a:t>
            </a:r>
            <a:endParaRPr sz="32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15000"/>
              </a:lnSpc>
              <a:spcBef>
                <a:spcPts val="2500"/>
              </a:spcBef>
              <a:spcAft>
                <a:spcPts val="2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With love and compassion</a:t>
            </a:r>
            <a:b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and radical acceptance in my heart.</a:t>
            </a:r>
            <a:endParaRPr sz="32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 txBox="1"/>
          <p:nvPr/>
        </p:nvSpPr>
        <p:spPr>
          <a:xfrm>
            <a:off x="1028875" y="496350"/>
            <a:ext cx="8115000" cy="4544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defTabSz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With radical understanding,</a:t>
            </a:r>
            <a:b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I open up my mind to you.</a:t>
            </a:r>
            <a:endParaRPr sz="32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15000"/>
              </a:lnSpc>
              <a:spcBef>
                <a:spcPts val="2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With radical understanding,</a:t>
            </a:r>
            <a:b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I open up my mind to you.</a:t>
            </a:r>
            <a:endParaRPr sz="32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15000"/>
              </a:lnSpc>
              <a:spcBef>
                <a:spcPts val="2500"/>
              </a:spcBef>
              <a:spcAft>
                <a:spcPts val="2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With love and compassion</a:t>
            </a:r>
            <a:b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and radical acceptance in my heart.</a:t>
            </a:r>
            <a:endParaRPr sz="32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6"/>
          <p:cNvSpPr txBox="1"/>
          <p:nvPr/>
        </p:nvSpPr>
        <p:spPr>
          <a:xfrm>
            <a:off x="1028875" y="496350"/>
            <a:ext cx="8115000" cy="4544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defTabSz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With radical hospitality,</a:t>
            </a:r>
            <a:b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I open up my door to you.</a:t>
            </a:r>
            <a:endParaRPr sz="32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15000"/>
              </a:lnSpc>
              <a:spcBef>
                <a:spcPts val="2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With radical hospitality,</a:t>
            </a:r>
            <a:b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I open up my door to you.</a:t>
            </a:r>
            <a:endParaRPr sz="32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15000"/>
              </a:lnSpc>
              <a:spcBef>
                <a:spcPts val="2500"/>
              </a:spcBef>
              <a:spcAft>
                <a:spcPts val="2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With love and compassion</a:t>
            </a:r>
            <a:b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and radical acceptance in my heart.</a:t>
            </a:r>
            <a:endParaRPr sz="32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 txBox="1"/>
          <p:nvPr/>
        </p:nvSpPr>
        <p:spPr>
          <a:xfrm>
            <a:off x="1028875" y="496350"/>
            <a:ext cx="8115000" cy="4544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defTabSz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With radical love and charity,</a:t>
            </a:r>
            <a:b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I open up my heart to you.</a:t>
            </a:r>
            <a:endParaRPr sz="32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15000"/>
              </a:lnSpc>
              <a:spcBef>
                <a:spcPts val="2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With radical love and charity,</a:t>
            </a:r>
            <a:b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I open up my heart to you.</a:t>
            </a:r>
            <a:endParaRPr sz="32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15000"/>
              </a:lnSpc>
              <a:spcBef>
                <a:spcPts val="2500"/>
              </a:spcBef>
              <a:spcAft>
                <a:spcPts val="2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With love and compassion</a:t>
            </a:r>
            <a:b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and radical acceptance in my heart.</a:t>
            </a:r>
            <a:endParaRPr sz="32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179</Words>
  <Application>Microsoft Macintosh PowerPoint</Application>
  <PresentationFormat>On-screen Show (16:9)</PresentationFormat>
  <Paragraphs>15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Helvetica Neue</vt:lpstr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Everett Howe</cp:lastModifiedBy>
  <cp:revision>1</cp:revision>
  <dcterms:modified xsi:type="dcterms:W3CDTF">2026-08-03T03:07:01Z</dcterms:modified>
</cp:coreProperties>
</file>