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Helvetica Neue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HelveticaNeue-boldItalic.fntdata"/><Relationship Id="rId10" Type="http://schemas.openxmlformats.org/officeDocument/2006/relationships/font" Target="fonts/HelveticaNeue-italic.fntdata"/><Relationship Id="rId9" Type="http://schemas.openxmlformats.org/officeDocument/2006/relationships/font" Target="fonts/HelveticaNeue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Helvetica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41e67c5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41e67c5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Are Good,</a:t>
            </a:r>
            <a:b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Are Flawed</a:t>
            </a:r>
            <a:endParaRPr b="1" sz="48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Batya Levine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Batya Levine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</a:t>
            </a: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ranscription: Eitan Kantor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028875" y="964500"/>
            <a:ext cx="8115000" cy="32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are good, we are flawed,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are the breath of an imperfect God.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250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Ay yay yay ay yay yay yo. Ay yay yay yo.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Ay yay yay ay yay yo. Ay yay yay yay yo.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