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</p:sldIdLst>
  <p:sldSz cy="5143500" cx="9144000"/>
  <p:notesSz cx="6858000" cy="9144000"/>
  <p:embeddedFontLst>
    <p:embeddedFont>
      <p:font typeface="Helvetica Neue"/>
      <p:regular r:id="rId8"/>
      <p:bold r:id="rId9"/>
      <p:italic r:id="rId10"/>
      <p:boldItalic r:id="rId11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11" Type="http://schemas.openxmlformats.org/officeDocument/2006/relationships/font" Target="fonts/HelveticaNeue-boldItalic.fntdata"/><Relationship Id="rId10" Type="http://schemas.openxmlformats.org/officeDocument/2006/relationships/font" Target="fonts/HelveticaNeue-italic.fntdata"/><Relationship Id="rId9" Type="http://schemas.openxmlformats.org/officeDocument/2006/relationships/font" Target="fonts/HelveticaNeue-bold.fntdata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font" Target="fonts/HelveticaNeue-regular.fntdata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g3841e67c5c8_1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g3841e67c5c8_1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g3841e67c5c8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1" name="Google Shape;61;g3841e67c5c8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4.png"/><Relationship Id="rId4" Type="http://schemas.openxmlformats.org/officeDocument/2006/relationships/image" Target="../media/image1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4.png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Google Shape;54;p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3659839"/>
            <a:ext cx="873725" cy="1257761"/>
          </a:xfrm>
          <a:prstGeom prst="rect">
            <a:avLst/>
          </a:prstGeom>
          <a:noFill/>
          <a:ln>
            <a:noFill/>
          </a:ln>
        </p:spPr>
      </p:pic>
      <p:pic>
        <p:nvPicPr>
          <p:cNvPr id="55" name="Google Shape;55;p1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136300"/>
            <a:ext cx="9144003" cy="103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56" name="Google Shape;56;p1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4917600"/>
            <a:ext cx="9144003" cy="103575"/>
          </a:xfrm>
          <a:prstGeom prst="rect">
            <a:avLst/>
          </a:prstGeom>
          <a:noFill/>
          <a:ln>
            <a:noFill/>
          </a:ln>
        </p:spPr>
      </p:pic>
      <p:sp>
        <p:nvSpPr>
          <p:cNvPr id="57" name="Google Shape;57;p13"/>
          <p:cNvSpPr txBox="1"/>
          <p:nvPr/>
        </p:nvSpPr>
        <p:spPr>
          <a:xfrm>
            <a:off x="457200" y="457975"/>
            <a:ext cx="8229600" cy="1662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25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48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We Are Good,</a:t>
            </a:r>
            <a:br>
              <a:rPr b="1" lang="en" sz="48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48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We Are Flawed</a:t>
            </a:r>
            <a:endParaRPr b="1" sz="48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58" name="Google Shape;58;p13"/>
          <p:cNvSpPr txBox="1"/>
          <p:nvPr/>
        </p:nvSpPr>
        <p:spPr>
          <a:xfrm>
            <a:off x="1024575" y="2736775"/>
            <a:ext cx="8086500" cy="1293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4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Words: Batya Levine</a:t>
            </a:r>
            <a:endParaRPr b="1" sz="24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4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Music: Batya Levine</a:t>
            </a:r>
            <a:endParaRPr b="1" sz="24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4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T</a:t>
            </a:r>
            <a:r>
              <a:rPr b="1" lang="en" sz="24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ranscription: Eitan Kantor</a:t>
            </a:r>
            <a:endParaRPr b="1" sz="24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62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" name="Google Shape;63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3659839"/>
            <a:ext cx="873725" cy="1257761"/>
          </a:xfrm>
          <a:prstGeom prst="rect">
            <a:avLst/>
          </a:prstGeom>
          <a:noFill/>
          <a:ln>
            <a:noFill/>
          </a:ln>
        </p:spPr>
      </p:pic>
      <p:pic>
        <p:nvPicPr>
          <p:cNvPr id="64" name="Google Shape;64;p1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136300"/>
            <a:ext cx="9144003" cy="103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5" name="Google Shape;65;p1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4917600"/>
            <a:ext cx="9144003" cy="103575"/>
          </a:xfrm>
          <a:prstGeom prst="rect">
            <a:avLst/>
          </a:prstGeom>
          <a:noFill/>
          <a:ln>
            <a:noFill/>
          </a:ln>
        </p:spPr>
      </p:pic>
      <p:sp>
        <p:nvSpPr>
          <p:cNvPr id="66" name="Google Shape;66;p14"/>
          <p:cNvSpPr txBox="1"/>
          <p:nvPr/>
        </p:nvSpPr>
        <p:spPr>
          <a:xfrm>
            <a:off x="1028875" y="964500"/>
            <a:ext cx="8115000" cy="3214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We are good, we are flawed,</a:t>
            </a:r>
            <a:b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We are the breath of an imperfect God.</a:t>
            </a:r>
            <a:endParaRPr b="1" sz="32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50000"/>
              </a:lnSpc>
              <a:spcBef>
                <a:spcPts val="2500"/>
              </a:spcBef>
              <a:spcAft>
                <a:spcPts val="25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Ay yay yay ay yay yay yo. Ay yay yay yo.</a:t>
            </a:r>
            <a:b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Ay yay yay ay yay yo. Ay yay yay yay yo.</a:t>
            </a:r>
            <a:endParaRPr b="1" sz="32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