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f632bfaf9b_0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f632bfaf9b_0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f632bfaf9b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f632bfaf9b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3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Morning Hymn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Dennis McCarty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Dennis McCarty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920000" y="1209600"/>
            <a:ext cx="82239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Window of mystery, open to me: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Freshen the breath of my being.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Witness of spirit and wonder to be: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Alleluia, alleluia.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920000" y="1209600"/>
            <a:ext cx="82239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Venturesome faith: Now encourage my soul,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Arc of the universe freeing;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Lifting and loving, courageous and whole,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Alleluia, alleluia.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920000" y="1209600"/>
            <a:ext cx="8223900" cy="2724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Gather in covenant, broaden our reach.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Nurture the ties of our being.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Binding in wholeness, a blessing to each.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Alleluia, alleluia.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