
<file path=[Content_Types].xml><?xml version="1.0" encoding="utf-8"?>
<Types xmlns="http://schemas.openxmlformats.org/package/2006/content-types"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4.xml"/>
  <Override ContentType="application/vnd.openxmlformats-officedocument.presentationml.slide+xml" PartName="/ppt/slides/slide1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</p:sldIdLst>
  <p:sldSz cy="5143500" cx="9144000"/>
  <p:notesSz cx="6858000" cy="9144000"/>
  <p:embeddedFontLst>
    <p:embeddedFont>
      <p:font typeface="Helvetica Neue"/>
      <p:regular r:id="rId10"/>
      <p:bold r:id="rId11"/>
      <p:italic r:id="rId12"/>
      <p:boldItalic r:id="rId13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font" Target="fonts/HelveticaNeue-bold.fntdata"/><Relationship Id="rId10" Type="http://schemas.openxmlformats.org/officeDocument/2006/relationships/font" Target="fonts/HelveticaNeue-regular.fntdata"/><Relationship Id="rId13" Type="http://schemas.openxmlformats.org/officeDocument/2006/relationships/font" Target="fonts/HelveticaNeue-boldItalic.fntdata"/><Relationship Id="rId12" Type="http://schemas.openxmlformats.org/officeDocument/2006/relationships/font" Target="fonts/HelveticaNeue-italic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pc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3841e67c5c8_1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3841e67c5c8_1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" name="Shape 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" name="Google Shape;60;g3841e67c5c8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1" name="Google Shape;61;g3841e67c5c8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" name="Google Shape;68;g3f631f42a53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9" name="Google Shape;69;g3f631f42a53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f631f42a53_0_1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f631f42a53_0_1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pc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2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55" name="Google Shape;55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56" name="Google Shape;56;p13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457200" y="457975"/>
            <a:ext cx="8229600" cy="1662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ctr">
              <a:lnSpc>
                <a:spcPct val="100000"/>
              </a:lnSpc>
              <a:spcBef>
                <a:spcPts val="0"/>
              </a:spcBef>
              <a:spcAft>
                <a:spcPts val="2500"/>
              </a:spcAft>
              <a:buClr>
                <a:schemeClr val="dk1"/>
              </a:buClr>
              <a:buSzPts val="1100"/>
              <a:buFont typeface="Arial"/>
              <a:buNone/>
            </a:pPr>
            <a:b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48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Let Out My Wings</a:t>
            </a:r>
            <a:endParaRPr b="1" sz="48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  <p:sp>
        <p:nvSpPr>
          <p:cNvPr id="58" name="Google Shape;58;p13"/>
          <p:cNvSpPr txBox="1"/>
          <p:nvPr/>
        </p:nvSpPr>
        <p:spPr>
          <a:xfrm>
            <a:off x="1024575" y="2736775"/>
            <a:ext cx="8086500" cy="1293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Words: Ashley Mulcaire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Music: Ashley Mulcaire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4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</a:t>
            </a:r>
            <a:endParaRPr b="1" sz="24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62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3" name="Google Shape;63;p14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64" name="Google Shape;64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65" name="Google Shape;65;p14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14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I’m not just broken,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I’m breaking open;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cracks that you see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Are gonna let out my wings.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" name="Google Shape;71;p1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72" name="Google Shape;72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73" name="Google Shape;73;p15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74" name="Google Shape;74;p15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You’re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not just broken,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You’re breaking open;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cracks that you see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Are gonna let out your wings.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noFill/>
      </p:bgPr>
    </p:bg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3659839"/>
            <a:ext cx="873725" cy="125776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136300"/>
            <a:ext cx="9144003" cy="103575"/>
          </a:xfrm>
          <a:prstGeom prst="rect">
            <a:avLst/>
          </a:prstGeom>
          <a:noFill/>
          <a:ln>
            <a:noFill/>
          </a:ln>
        </p:spPr>
      </p:pic>
      <p:pic>
        <p:nvPicPr>
          <p:cNvPr id="81" name="Google Shape;81;p16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0" y="4917600"/>
            <a:ext cx="9144003" cy="103575"/>
          </a:xfrm>
          <a:prstGeom prst="rect">
            <a:avLst/>
          </a:prstGeom>
          <a:noFill/>
          <a:ln>
            <a:noFill/>
          </a:ln>
        </p:spPr>
      </p:pic>
      <p:sp>
        <p:nvSpPr>
          <p:cNvPr id="82" name="Google Shape;82;p16"/>
          <p:cNvSpPr txBox="1"/>
          <p:nvPr/>
        </p:nvSpPr>
        <p:spPr>
          <a:xfrm>
            <a:off x="1028875" y="1124850"/>
            <a:ext cx="7630200" cy="2893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50000"/>
              </a:lnSpc>
              <a:spcBef>
                <a:spcPts val="0"/>
              </a:spcBef>
              <a:spcAft>
                <a:spcPts val="15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We’re</a:t>
            </a: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 not just broken,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We’re breaking open;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The cracks that you see</a:t>
            </a:r>
            <a:b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</a:br>
            <a:r>
              <a:rPr b="1" lang="en" sz="3200">
                <a:solidFill>
                  <a:srgbClr val="3C3A73"/>
                </a:solidFill>
                <a:latin typeface="Helvetica Neue"/>
                <a:ea typeface="Helvetica Neue"/>
                <a:cs typeface="Helvetica Neue"/>
                <a:sym typeface="Helvetica Neue"/>
              </a:rPr>
              <a:t>Are gonna let out our wings.</a:t>
            </a:r>
            <a:endParaRPr b="1" sz="3200">
              <a:solidFill>
                <a:srgbClr val="3C3A73"/>
              </a:solidFill>
              <a:latin typeface="Helvetica Neue"/>
              <a:ea typeface="Helvetica Neue"/>
              <a:cs typeface="Helvetica Neue"/>
              <a:sym typeface="Helvetica Neue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