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f632bfb151_0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f632bfb151_0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f632bfb151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f632bfb151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Northern Cardinal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Charles Anthony Silvestri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Benedict Sheehan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802100" y="684300"/>
            <a:ext cx="8296500" cy="37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light on a branch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the clear light of morning,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 red flash of hope on the blanket of snow.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 bring to the chill 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of the winter a warming;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Your clear ringing song like an ember aglow.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802100" y="684300"/>
            <a:ext cx="8296500" cy="37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When frosty cold fingertips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grasp at my spirit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threaten to drag me down to despair,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Your song fills the longing 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and so I can bear it,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So cheerful and resonant, so bracing and fair. 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802100" y="684300"/>
            <a:ext cx="8296500" cy="377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Your song is a sign 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of a courage resilient,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Reviving our spirits, a clarion bold;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Both rising and falling </a:t>
            </a:r>
            <a:b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its notes ring out brilliant,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1500"/>
              </a:spcBef>
              <a:spcAft>
                <a:spcPts val="1500"/>
              </a:spcAft>
              <a:buNone/>
            </a:pPr>
            <a:r>
              <a:rPr b="1" lang="en" sz="29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 offering cherished in midwinter cold.</a:t>
            </a:r>
            <a:endParaRPr b="1" sz="29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