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each other we are bound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full of joy that we have found.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 they need us, we respond.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we hold a common bond.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at the dawning of our days,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to live in loving ways.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the gifts that we can share.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we need each other’s care!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for each heart and hand and face.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infuse our lives with grace.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as we’re given, may we give.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may we help each other live.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