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</p:sldIdLst>
  <p:sldSz cy="5143500" cx="9144000"/>
  <p:notesSz cx="6858000" cy="9144000"/>
  <p:embeddedFontLst>
    <p:embeddedFont>
      <p:font typeface="Helvetica Neue"/>
      <p:regular r:id="rId13"/>
      <p:bold r:id="rId14"/>
      <p:italic r:id="rId15"/>
      <p:boldItalic r:id="rId1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font" Target="fonts/HelveticaNeue-regular.fntdata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font" Target="fonts/HelveticaNeue-italic.fntdata"/><Relationship Id="rId14" Type="http://schemas.openxmlformats.org/officeDocument/2006/relationships/font" Target="fonts/HelveticaNeue-bold.fntdata"/><Relationship Id="rId16" Type="http://schemas.openxmlformats.org/officeDocument/2006/relationships/font" Target="fonts/HelveticaNeue-bold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3841e67c5c8_1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3841e67c5c8_1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3841e67c5c8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3841e67c5c8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2f05a9340f6_0_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" name="Google Shape;69;g2f05a9340f6_0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279fe784d15_0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279fe784d15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2f05a9340f6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Google Shape;85;g2f05a9340f6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3ec9f011890_0_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" name="Google Shape;93;g3ec9f011890_0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3ec9f011890_0_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Google Shape;101;g3ec9f011890_0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noFill/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3659839"/>
            <a:ext cx="873725" cy="1257761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136300"/>
            <a:ext cx="9144003" cy="103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4917600"/>
            <a:ext cx="9144003" cy="103575"/>
          </a:xfrm>
          <a:prstGeom prst="rect">
            <a:avLst/>
          </a:prstGeom>
          <a:noFill/>
          <a:ln>
            <a:noFill/>
          </a:ln>
        </p:spPr>
      </p:pic>
      <p:sp>
        <p:nvSpPr>
          <p:cNvPr id="57" name="Google Shape;57;p13"/>
          <p:cNvSpPr txBox="1"/>
          <p:nvPr/>
        </p:nvSpPr>
        <p:spPr>
          <a:xfrm>
            <a:off x="457200" y="457975"/>
            <a:ext cx="8229600" cy="166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2500"/>
              </a:spcAft>
              <a:buClr>
                <a:schemeClr val="dk1"/>
              </a:buClr>
              <a:buSzPts val="1100"/>
              <a:buFont typeface="Arial"/>
              <a:buNone/>
            </a:pPr>
            <a:br>
              <a:rPr b="1" lang="en" sz="480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b="1" lang="en" sz="480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(Ours Is a) Living Faith</a:t>
            </a:r>
            <a:endParaRPr b="1" sz="4800">
              <a:solidFill>
                <a:srgbClr val="3C3A73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58" name="Google Shape;58;p13"/>
          <p:cNvSpPr txBox="1"/>
          <p:nvPr/>
        </p:nvSpPr>
        <p:spPr>
          <a:xfrm>
            <a:off x="1024575" y="2736775"/>
            <a:ext cx="8086500" cy="129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Words: David Tamulevich</a:t>
            </a:r>
            <a:endParaRPr b="1" sz="2400">
              <a:solidFill>
                <a:srgbClr val="3C3A73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Music: </a:t>
            </a:r>
            <a:r>
              <a:rPr b="1" lang="en" sz="240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David Tamulevich</a:t>
            </a:r>
            <a:endParaRPr b="1" sz="2400">
              <a:solidFill>
                <a:srgbClr val="3C3A73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400">
              <a:solidFill>
                <a:srgbClr val="3C3A73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noFill/>
      </p:bgPr>
    </p:bg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" name="Google Shape;63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3659839"/>
            <a:ext cx="873725" cy="1257761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Google Shape;64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136300"/>
            <a:ext cx="9144003" cy="103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5" name="Google Shape;65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4917600"/>
            <a:ext cx="9144003" cy="103575"/>
          </a:xfrm>
          <a:prstGeom prst="rect">
            <a:avLst/>
          </a:prstGeom>
          <a:noFill/>
          <a:ln>
            <a:noFill/>
          </a:ln>
        </p:spPr>
      </p:pic>
      <p:sp>
        <p:nvSpPr>
          <p:cNvPr id="66" name="Google Shape;66;p14"/>
          <p:cNvSpPr txBox="1"/>
          <p:nvPr/>
        </p:nvSpPr>
        <p:spPr>
          <a:xfrm>
            <a:off x="1028875" y="1124850"/>
            <a:ext cx="7630200" cy="289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320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Ours is a living faith, </a:t>
            </a:r>
            <a:endParaRPr b="1" sz="3200">
              <a:solidFill>
                <a:srgbClr val="3C3A73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320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Life is a short embrace,</a:t>
            </a:r>
            <a:endParaRPr b="1" sz="3200">
              <a:solidFill>
                <a:srgbClr val="3C3A73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320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Heaven is in this place</a:t>
            </a:r>
            <a:endParaRPr b="1" sz="3200">
              <a:solidFill>
                <a:srgbClr val="3C3A73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320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Ev’ry day!</a:t>
            </a:r>
            <a:endParaRPr b="1" sz="3200">
              <a:solidFill>
                <a:srgbClr val="3C3A73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noFill/>
      </p:bgPr>
    </p:bg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" name="Google Shape;71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3659839"/>
            <a:ext cx="873725" cy="1257761"/>
          </a:xfrm>
          <a:prstGeom prst="rect">
            <a:avLst/>
          </a:prstGeom>
          <a:noFill/>
          <a:ln>
            <a:noFill/>
          </a:ln>
        </p:spPr>
      </p:pic>
      <p:pic>
        <p:nvPicPr>
          <p:cNvPr id="72" name="Google Shape;72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136300"/>
            <a:ext cx="9144003" cy="103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3" name="Google Shape;73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4917600"/>
            <a:ext cx="9144003" cy="103575"/>
          </a:xfrm>
          <a:prstGeom prst="rect">
            <a:avLst/>
          </a:prstGeom>
          <a:noFill/>
          <a:ln>
            <a:noFill/>
          </a:ln>
        </p:spPr>
      </p:pic>
      <p:sp>
        <p:nvSpPr>
          <p:cNvPr id="74" name="Google Shape;74;p15"/>
          <p:cNvSpPr txBox="1"/>
          <p:nvPr/>
        </p:nvSpPr>
        <p:spPr>
          <a:xfrm>
            <a:off x="1028875" y="1124850"/>
            <a:ext cx="7630200" cy="289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320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Hope is the ground we till,</a:t>
            </a:r>
            <a:endParaRPr b="1" sz="3200">
              <a:solidFill>
                <a:srgbClr val="3C3A73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320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Make each day what you will,</a:t>
            </a:r>
            <a:endParaRPr b="1" sz="3200">
              <a:solidFill>
                <a:srgbClr val="3C3A73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320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Thankful for dreams fulfilled </a:t>
            </a:r>
            <a:endParaRPr b="1" sz="3200">
              <a:solidFill>
                <a:srgbClr val="3C3A73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20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Ev’ry day!</a:t>
            </a:r>
            <a:endParaRPr b="1" sz="3200">
              <a:solidFill>
                <a:srgbClr val="3C3A73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noFill/>
      </p:bgPr>
    </p:bg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Google Shape;79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3659839"/>
            <a:ext cx="873725" cy="1257761"/>
          </a:xfrm>
          <a:prstGeom prst="rect">
            <a:avLst/>
          </a:prstGeom>
          <a:noFill/>
          <a:ln>
            <a:noFill/>
          </a:ln>
        </p:spPr>
      </p:pic>
      <p:pic>
        <p:nvPicPr>
          <p:cNvPr id="80" name="Google Shape;80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136300"/>
            <a:ext cx="9144003" cy="103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1" name="Google Shape;81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4917600"/>
            <a:ext cx="9144003" cy="103575"/>
          </a:xfrm>
          <a:prstGeom prst="rect">
            <a:avLst/>
          </a:prstGeom>
          <a:noFill/>
          <a:ln>
            <a:noFill/>
          </a:ln>
        </p:spPr>
      </p:pic>
      <p:sp>
        <p:nvSpPr>
          <p:cNvPr id="82" name="Google Shape;82;p16"/>
          <p:cNvSpPr txBox="1"/>
          <p:nvPr/>
        </p:nvSpPr>
        <p:spPr>
          <a:xfrm>
            <a:off x="1028875" y="1124850"/>
            <a:ext cx="7630200" cy="289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320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There is no hell to fear,</a:t>
            </a:r>
            <a:endParaRPr b="1" sz="3200">
              <a:solidFill>
                <a:srgbClr val="3C3A73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320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No judgement day drawing near,</a:t>
            </a:r>
            <a:endParaRPr b="1" sz="3200">
              <a:solidFill>
                <a:srgbClr val="3C3A73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320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Trust that inner voice you hear</a:t>
            </a:r>
            <a:endParaRPr b="1" sz="3200">
              <a:solidFill>
                <a:srgbClr val="3C3A73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320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Ev’ry day!</a:t>
            </a:r>
            <a:endParaRPr b="1" sz="3200">
              <a:solidFill>
                <a:srgbClr val="3C3A73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noFill/>
      </p:bgPr>
    </p:bg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" name="Google Shape;87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3659839"/>
            <a:ext cx="873725" cy="1257761"/>
          </a:xfrm>
          <a:prstGeom prst="rect">
            <a:avLst/>
          </a:prstGeom>
          <a:noFill/>
          <a:ln>
            <a:noFill/>
          </a:ln>
        </p:spPr>
      </p:pic>
      <p:pic>
        <p:nvPicPr>
          <p:cNvPr id="88" name="Google Shape;88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136300"/>
            <a:ext cx="9144003" cy="103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9" name="Google Shape;89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4917600"/>
            <a:ext cx="9144003" cy="103575"/>
          </a:xfrm>
          <a:prstGeom prst="rect">
            <a:avLst/>
          </a:prstGeom>
          <a:noFill/>
          <a:ln>
            <a:noFill/>
          </a:ln>
        </p:spPr>
      </p:pic>
      <p:sp>
        <p:nvSpPr>
          <p:cNvPr id="90" name="Google Shape;90;p17"/>
          <p:cNvSpPr txBox="1"/>
          <p:nvPr/>
        </p:nvSpPr>
        <p:spPr>
          <a:xfrm>
            <a:off x="1028875" y="1124850"/>
            <a:ext cx="7630200" cy="289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320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Life’s not a goal or race,</a:t>
            </a:r>
            <a:endParaRPr b="1" sz="3200">
              <a:solidFill>
                <a:srgbClr val="3C3A73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320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It’s about heart and faith,</a:t>
            </a:r>
            <a:endParaRPr b="1" sz="3200">
              <a:solidFill>
                <a:srgbClr val="3C3A73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320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And living a life of grace</a:t>
            </a:r>
            <a:endParaRPr b="1" sz="3200">
              <a:solidFill>
                <a:srgbClr val="3C3A73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320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Ev’ry day!</a:t>
            </a:r>
            <a:endParaRPr b="1" sz="3200">
              <a:solidFill>
                <a:srgbClr val="3C3A73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noFill/>
      </p:bgPr>
    </p:bg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" name="Google Shape;95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3659839"/>
            <a:ext cx="873725" cy="1257761"/>
          </a:xfrm>
          <a:prstGeom prst="rect">
            <a:avLst/>
          </a:prstGeom>
          <a:noFill/>
          <a:ln>
            <a:noFill/>
          </a:ln>
        </p:spPr>
      </p:pic>
      <p:pic>
        <p:nvPicPr>
          <p:cNvPr id="96" name="Google Shape;96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136300"/>
            <a:ext cx="9144003" cy="103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97" name="Google Shape;97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4917600"/>
            <a:ext cx="9144003" cy="103575"/>
          </a:xfrm>
          <a:prstGeom prst="rect">
            <a:avLst/>
          </a:prstGeom>
          <a:noFill/>
          <a:ln>
            <a:noFill/>
          </a:ln>
        </p:spPr>
      </p:pic>
      <p:sp>
        <p:nvSpPr>
          <p:cNvPr id="98" name="Google Shape;98;p18"/>
          <p:cNvSpPr txBox="1"/>
          <p:nvPr/>
        </p:nvSpPr>
        <p:spPr>
          <a:xfrm>
            <a:off x="1028875" y="1124850"/>
            <a:ext cx="7630200" cy="289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320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Trust is an open hand,</a:t>
            </a:r>
            <a:endParaRPr b="1" sz="3200">
              <a:solidFill>
                <a:srgbClr val="3C3A73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320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Making an honest stand,</a:t>
            </a:r>
            <a:endParaRPr b="1" sz="3200">
              <a:solidFill>
                <a:srgbClr val="3C3A73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320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Rooted here in the land</a:t>
            </a:r>
            <a:endParaRPr b="1" sz="3200">
              <a:solidFill>
                <a:srgbClr val="3C3A73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320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Ev’ry day!</a:t>
            </a:r>
            <a:endParaRPr b="1" sz="3200">
              <a:solidFill>
                <a:srgbClr val="3C3A73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noFill/>
      </p:bgPr>
    </p:bg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" name="Google Shape;103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3659839"/>
            <a:ext cx="873725" cy="125776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" name="Google Shape;104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136300"/>
            <a:ext cx="9144003" cy="103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" name="Google Shape;105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4917600"/>
            <a:ext cx="9144003" cy="103575"/>
          </a:xfrm>
          <a:prstGeom prst="rect">
            <a:avLst/>
          </a:prstGeom>
          <a:noFill/>
          <a:ln>
            <a:noFill/>
          </a:ln>
        </p:spPr>
      </p:pic>
      <p:sp>
        <p:nvSpPr>
          <p:cNvPr id="106" name="Google Shape;106;p19"/>
          <p:cNvSpPr txBox="1"/>
          <p:nvPr/>
        </p:nvSpPr>
        <p:spPr>
          <a:xfrm>
            <a:off x="1028875" y="1124850"/>
            <a:ext cx="7630200" cy="289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320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Live in the mystery, </a:t>
            </a:r>
            <a:endParaRPr b="1" sz="3200">
              <a:solidFill>
                <a:srgbClr val="3C3A73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320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Seeking the harmony,</a:t>
            </a:r>
            <a:endParaRPr b="1" sz="3200">
              <a:solidFill>
                <a:srgbClr val="3C3A73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320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Here between you and me</a:t>
            </a:r>
            <a:endParaRPr b="1" sz="3200">
              <a:solidFill>
                <a:srgbClr val="3C3A73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320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Ev’ry day!</a:t>
            </a:r>
            <a:endParaRPr b="1" sz="3200">
              <a:solidFill>
                <a:srgbClr val="3C3A73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