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c9f01189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c9f01189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room in this heart for fear,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