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656700"/>
            <a:ext cx="76302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656700"/>
            <a:ext cx="81150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room in this heart for fear,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656700"/>
            <a:ext cx="76302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