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y="5143500" cx="9144000"/>
  <p:notesSz cx="6858000" cy="9144000"/>
  <p:embeddedFontLst>
    <p:embeddedFont>
      <p:font typeface="Helvetica Neue"/>
      <p:regular r:id="rId13"/>
      <p:bold r:id="rId14"/>
      <p:italic r:id="rId15"/>
      <p:boldItalic r:id="rId1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HelveticaNeue-regular.fntdata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HelveticaNeue-italic.fntdata"/><Relationship Id="rId14" Type="http://schemas.openxmlformats.org/officeDocument/2006/relationships/font" Target="fonts/HelveticaNeue-bold.fntdata"/><Relationship Id="rId16" Type="http://schemas.openxmlformats.org/officeDocument/2006/relationships/font" Target="fonts/HelveticaNeue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e67c5c8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e67c5c8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841e67c5c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841e67c5c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2f05a9340f6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2f05a9340f6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279fe784d15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279fe784d15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2f05a9340f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2f05a9340f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ec9f011890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3ec9f011890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3ec9f011890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3ec9f011890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7200" y="457975"/>
            <a:ext cx="82296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(Ours Is a) Living Faith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David Tamulevich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</a:t>
            </a: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David Tamulevich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Ours is a living faith, 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Life is a short embrace,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Heaven is in this place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Ev’ry day!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Hope is the ground we till,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Make each day what you will,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Thankful for dreams fulfilled 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Ev’ry day!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There is no hell to fear,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 judgement day drawing near,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Trust that inner voice you hear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Ev’ry day!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7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Life’s not a goal or race,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It’s about heart and faith,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living a life of grace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Ev’ry day!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Google Shape;9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8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Trust is an open hand,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Making an honest stand,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Rooted here in the land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Ev’ry day!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Google Shape;103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9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Live in the mystery, 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Seeking the harmony,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Here between you and me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Ev’ry day!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