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60" d="100"/>
          <a:sy n="160" d="100"/>
        </p:scale>
        <p:origin x="78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841e67c5c8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841e67c5c8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841e67c5c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841e67c5c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fad6338d79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fad6338d79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ad6338d79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fad6338d79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fad6338d79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fad6338d79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ad6338d79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fad6338d79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fad6338d79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fad6338d79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fad6338d79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fad6338d79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fad6338d79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fad6338d79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457975"/>
            <a:ext cx="82296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2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 Vast</a:t>
            </a:r>
            <a:br>
              <a:rPr lang="en" sz="48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48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Web of Life</a:t>
            </a:r>
            <a:endParaRPr sz="4800" b="1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024575" y="2736775"/>
            <a:ext cx="80865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Words: J.</a:t>
            </a:r>
            <a:r>
              <a:rPr lang="en" sz="12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 </a:t>
            </a:r>
            <a:r>
              <a:rPr lang="en" sz="24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L. Wright</a:t>
            </a:r>
            <a:endParaRPr sz="2400" b="1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Music: Swedish Folk Melody</a:t>
            </a:r>
            <a:endParaRPr sz="2400" b="1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1028875" y="574650"/>
            <a:ext cx="8115000" cy="4185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When I behold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the wide and living cosmos,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turning earth,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the sky’s unfolding art,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 wind and flame,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in ocean’s restless breathing,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feel the pulse that stirs the human heart.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/>
        </p:nvSpPr>
        <p:spPr>
          <a:xfrm>
            <a:off x="1028875" y="574650"/>
            <a:ext cx="8115000" cy="4185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Then sing our souls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in awe and grateful wonder,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 vast the web that holds us all.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Then sings our souls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in awe and grateful wonder,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 vast the web that holds us all.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/>
        </p:nvSpPr>
        <p:spPr>
          <a:xfrm>
            <a:off x="1028875" y="574650"/>
            <a:ext cx="8115000" cy="4185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When through the woods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I roam in quiet splendor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And hear the birds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greet morning’s gentle light,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sense the truth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no single creed can capture: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All things belong within this greater life.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/>
        </p:nvSpPr>
        <p:spPr>
          <a:xfrm>
            <a:off x="1028875" y="574650"/>
            <a:ext cx="8115000" cy="4185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Then sing our souls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in awe and grateful wonder,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 vast the web that holds us all.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Then sings our souls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in awe and grateful wonder,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 vast the web that holds us all.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8"/>
          <p:cNvSpPr txBox="1"/>
          <p:nvPr/>
        </p:nvSpPr>
        <p:spPr>
          <a:xfrm>
            <a:off x="1028875" y="574650"/>
            <a:ext cx="8115000" cy="4185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When we find strength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through justice and through kindness,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When love resists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the fear that would divide,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human spirit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grows in hope and courage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And lifts the dream of dignity worldwide.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9"/>
          <p:cNvSpPr txBox="1"/>
          <p:nvPr/>
        </p:nvSpPr>
        <p:spPr>
          <a:xfrm>
            <a:off x="1028875" y="574650"/>
            <a:ext cx="8115000" cy="4185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Then sing our souls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in awe and grateful wonder,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 vast the web that holds us all.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Then sings our souls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in awe and grateful wonder,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 vast the web that holds us all.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0"/>
          <p:cNvSpPr txBox="1"/>
          <p:nvPr/>
        </p:nvSpPr>
        <p:spPr>
          <a:xfrm>
            <a:off x="1028875" y="574650"/>
            <a:ext cx="8115000" cy="4185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And when at last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our brief and shining journeys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Return their gifts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to earth and sky and sea,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love we shared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will echo through the ages,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living thread in truth and harmony.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1"/>
          <p:cNvSpPr txBox="1"/>
          <p:nvPr/>
        </p:nvSpPr>
        <p:spPr>
          <a:xfrm>
            <a:off x="1028875" y="574650"/>
            <a:ext cx="8115000" cy="4185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defTabSz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Then sing our souls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in awe and grateful wonder,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 vast the web that holds us all.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Then sings our souls</a:t>
            </a:r>
            <a:b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in awe and grateful wonder,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 vast the web that holds us all.</a:t>
            </a:r>
            <a:endParaRPr sz="30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361</Words>
  <Application>Microsoft Macintosh PowerPoint</Application>
  <PresentationFormat>On-screen Show (16:9)</PresentationFormat>
  <Paragraphs>35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Helvetica Neue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Everett Howe</cp:lastModifiedBy>
  <cp:revision>1</cp:revision>
  <dcterms:modified xsi:type="dcterms:W3CDTF">2026-08-24T20:30:43Z</dcterms:modified>
</cp:coreProperties>
</file>