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4"/>
  </p:notesMasterIdLst>
  <p:sldIdLst>
    <p:sldId id="256" r:id="rId2"/>
    <p:sldId id="257" r:id="rId3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94658"/>
  </p:normalViewPr>
  <p:slideViewPr>
    <p:cSldViewPr snapToGrid="0">
      <p:cViewPr varScale="1">
        <p:scale>
          <a:sx n="160" d="100"/>
          <a:sy n="160" d="100"/>
        </p:scale>
        <p:origin x="784" y="17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3841e67c5c8_1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3841e67c5c8_1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g3841e67c5c8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" name="Google Shape;61;g3841e67c5c8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3659839"/>
            <a:ext cx="873725" cy="1257761"/>
          </a:xfrm>
          <a:prstGeom prst="rect">
            <a:avLst/>
          </a:prstGeom>
          <a:noFill/>
          <a:ln>
            <a:noFill/>
          </a:ln>
        </p:spPr>
      </p:pic>
      <p:pic>
        <p:nvPicPr>
          <p:cNvPr id="55" name="Google Shape;55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136300"/>
            <a:ext cx="9144003" cy="103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56" name="Google Shape;56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4917600"/>
            <a:ext cx="9144003" cy="103575"/>
          </a:xfrm>
          <a:prstGeom prst="rect">
            <a:avLst/>
          </a:prstGeom>
          <a:noFill/>
          <a:ln>
            <a:noFill/>
          </a:ln>
        </p:spPr>
      </p:pic>
      <p:sp>
        <p:nvSpPr>
          <p:cNvPr id="57" name="Google Shape;57;p13"/>
          <p:cNvSpPr txBox="1"/>
          <p:nvPr/>
        </p:nvSpPr>
        <p:spPr>
          <a:xfrm>
            <a:off x="457200" y="457975"/>
            <a:ext cx="8229600" cy="166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25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4800" b="1">
                <a:solidFill>
                  <a:srgbClr val="3C3A73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In Love,</a:t>
            </a:r>
            <a:br>
              <a:rPr lang="en" sz="4800" b="1">
                <a:solidFill>
                  <a:srgbClr val="3C3A73"/>
                </a:solidFill>
                <a:latin typeface="Helvetica Neue"/>
                <a:ea typeface="Helvetica Neue"/>
                <a:cs typeface="Helvetica Neue"/>
                <a:sym typeface="Helvetica Neue"/>
              </a:rPr>
            </a:br>
            <a:r>
              <a:rPr lang="en" sz="4800" b="1">
                <a:solidFill>
                  <a:srgbClr val="3C3A73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Nothing Exists</a:t>
            </a:r>
            <a:endParaRPr sz="4800" b="1">
              <a:solidFill>
                <a:srgbClr val="3C3A73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58" name="Google Shape;58;p13"/>
          <p:cNvSpPr txBox="1"/>
          <p:nvPr/>
        </p:nvSpPr>
        <p:spPr>
          <a:xfrm>
            <a:off x="1024575" y="2736775"/>
            <a:ext cx="8086500" cy="129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>
                <a:solidFill>
                  <a:srgbClr val="3C3A73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Words: Rabi’a al Basri</a:t>
            </a:r>
            <a:endParaRPr sz="2400" b="1">
              <a:solidFill>
                <a:srgbClr val="3C3A73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>
                <a:solidFill>
                  <a:srgbClr val="3C3A73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Music: Shana Aisenberg</a:t>
            </a:r>
            <a:endParaRPr sz="2400" b="1">
              <a:solidFill>
                <a:srgbClr val="3C3A73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b="1">
              <a:solidFill>
                <a:srgbClr val="3C3A73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" name="Google Shape;63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3659839"/>
            <a:ext cx="873725" cy="1257761"/>
          </a:xfrm>
          <a:prstGeom prst="rect">
            <a:avLst/>
          </a:prstGeom>
          <a:noFill/>
          <a:ln>
            <a:noFill/>
          </a:ln>
        </p:spPr>
      </p:pic>
      <p:pic>
        <p:nvPicPr>
          <p:cNvPr id="64" name="Google Shape;64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136300"/>
            <a:ext cx="9144003" cy="103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65" name="Google Shape;65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4917600"/>
            <a:ext cx="9144003" cy="103575"/>
          </a:xfrm>
          <a:prstGeom prst="rect">
            <a:avLst/>
          </a:prstGeom>
          <a:noFill/>
          <a:ln>
            <a:noFill/>
          </a:ln>
        </p:spPr>
      </p:pic>
      <p:sp>
        <p:nvSpPr>
          <p:cNvPr id="66" name="Google Shape;66;p14"/>
          <p:cNvSpPr txBox="1"/>
          <p:nvPr/>
        </p:nvSpPr>
        <p:spPr>
          <a:xfrm>
            <a:off x="1760850" y="1863750"/>
            <a:ext cx="6906072" cy="1661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defTabSz="45720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3200" b="1" dirty="0">
                <a:solidFill>
                  <a:srgbClr val="3C3A73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In love, nothing exists </a:t>
            </a:r>
            <a:br>
              <a:rPr lang="en" sz="3200" b="1" dirty="0">
                <a:solidFill>
                  <a:srgbClr val="3C3A73"/>
                </a:solidFill>
                <a:latin typeface="Helvetica Neue"/>
                <a:ea typeface="Helvetica Neue"/>
                <a:cs typeface="Helvetica Neue"/>
                <a:sym typeface="Helvetica Neue"/>
              </a:rPr>
            </a:br>
            <a:r>
              <a:rPr lang="en" sz="3200" b="1" dirty="0">
                <a:solidFill>
                  <a:srgbClr val="3C3A73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	between heart and heart.</a:t>
            </a:r>
            <a:endParaRPr sz="3200" b="1" dirty="0">
              <a:solidFill>
                <a:srgbClr val="3C3A73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27</Words>
  <Application>Microsoft Macintosh PowerPoint</Application>
  <PresentationFormat>On-screen Show (16:9)</PresentationFormat>
  <Paragraphs>4</Paragraphs>
  <Slides>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5" baseType="lpstr">
      <vt:lpstr>Helvetica Neue</vt:lpstr>
      <vt:lpstr>Arial</vt:lpstr>
      <vt:lpstr>Simple Light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Everett Howe</cp:lastModifiedBy>
  <cp:revision>1</cp:revision>
  <dcterms:modified xsi:type="dcterms:W3CDTF">2026-08-24T23:55:22Z</dcterms:modified>
</cp:coreProperties>
</file>