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Helvetica Neue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bold.fntdata"/><Relationship Id="rId10" Type="http://schemas.openxmlformats.org/officeDocument/2006/relationships/font" Target="fonts/HelveticaNeue-regular.fntdata"/><Relationship Id="rId13" Type="http://schemas.openxmlformats.org/officeDocument/2006/relationships/font" Target="fonts/HelveticaNeue-boldItalic.fntdata"/><Relationship Id="rId12" Type="http://schemas.openxmlformats.org/officeDocument/2006/relationships/font" Target="fonts/HelveticaNeue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f05a9340f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f05a9340f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79fe784d1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79fe784d1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Sing Out</a:t>
            </a:r>
            <a:endParaRPr b="1" sz="48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Frances Koziar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</a:t>
            </a: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Frances Koziar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Breathe in, breathe out,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Take in, sing out—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There is so much joy right here;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There is so much faith right here.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Breathe in, breathe out,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Take in, sing out—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Let us make our vows anew;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Let us listen, respect, and do.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Breathe in, breathe out,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Take in, sing out—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There is so much here for you;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want you to be welcome too.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