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Helvetica Neue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HelveticaNeue-italic.fntdata"/><Relationship Id="rId10" Type="http://schemas.openxmlformats.org/officeDocument/2006/relationships/font" Target="fonts/HelveticaNeue-bold.fntdata"/><Relationship Id="rId12" Type="http://schemas.openxmlformats.org/officeDocument/2006/relationships/font" Target="fonts/HelveticaNeue-boldItalic.fntdata"/><Relationship Id="rId9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f05a9340f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f05a9340f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Shalom</a:t>
            </a:r>
            <a:endParaRPr b="1" sz="48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Traditional Hebrew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</a:t>
            </a: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Traditional Hebrew round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Spanish translation: Anonymous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1251900"/>
            <a:ext cx="8115000" cy="26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¡Shalom para ti!</a:t>
            </a:r>
            <a:br>
              <a:rPr b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¡Shalom para mi! </a:t>
            </a:r>
            <a:br>
              <a:rPr b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¡Shalom, shalom!</a:t>
            </a:r>
            <a:br>
              <a:rPr b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Que seas feliz, que sea feliz, shalom, shalom.</a:t>
            </a:r>
            <a:endParaRPr b="1" sz="29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028875" y="1251900"/>
            <a:ext cx="7630200" cy="26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i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¡Shalom, javerim!</a:t>
            </a:r>
            <a:br>
              <a:rPr b="1" i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i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¡Shalom, javerim! </a:t>
            </a:r>
            <a:br>
              <a:rPr b="1" i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i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¡Shalom, shalom!</a:t>
            </a:r>
            <a:br>
              <a:rPr b="1" i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i="1" lang="en" sz="29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L’hitraot, L’hitraot, shalom, shalom.</a:t>
            </a:r>
            <a:endParaRPr b="1" i="1" sz="29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