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Helvetica Neue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HelveticaNeue-bold.fntdata"/><Relationship Id="rId12" Type="http://schemas.openxmlformats.org/officeDocument/2006/relationships/font" Target="fonts/HelveticaNeue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HelveticaNeue-boldItalic.fntdata"/><Relationship Id="rId14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41e67c5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41e67c5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f05a9340f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f05a9340f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79fe784d1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79fe784d1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f05a9340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f05a9340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987c3b071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987c3b071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Grace</a:t>
            </a:r>
            <a:endParaRPr b="1" sz="48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Scott Roewe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</a:t>
            </a: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Scott Roewe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Grace, oh Grace, 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Grace won’t you come to me?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Grace, oh Grace, 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Grace won’t you come to me?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Anger, oh Anger,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Anger won’t you please leave me?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Anger, oh Anger,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Anger won’t you please leave me?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Peace, oh Peace, 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Peace won’t you come to me?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Peace, oh Peace,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Peace won’t you come to me? 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Shame, oh Shame,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Shame won’t you please leave me?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Shame, oh Shame,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Shame won’t you please leave me?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Grace, oh Grace, 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Grace won’t you come to me?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Oh Grace, oh Grace, 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Grace won’t you come to me?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