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41e67c5c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41e67c5c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f05a9340f6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f05a9340f6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72024b9a8734e470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h72024b9a8734e470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72024b9a8734e470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72024b9a8734e470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57200" y="457975"/>
            <a:ext cx="82296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sz="48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48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Rise Up My People</a:t>
            </a:r>
            <a:endParaRPr sz="48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024575" y="2736775"/>
            <a:ext cx="80865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Words: Malila Hollow</a:t>
            </a: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Music: Malila Hollow</a:t>
            </a: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028875" y="939900"/>
            <a:ext cx="8115000" cy="36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Rise up my people;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Rise up my people, don’t be afraid.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Rise up to tell the truth for all: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There is no peace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’til justice rings out for everyone.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1028875" y="939900"/>
            <a:ext cx="8115000" cy="36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Lead us with love;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Lead us with love, don’t be afraid.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Lead us with love to shine the light.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There is no peace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’til justice rings out for everyone.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1028875" y="939900"/>
            <a:ext cx="8115000" cy="365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There is no peace,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There is no peace ’til justice rings out.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When there’s no peace, we’ll rise for all.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None/>
            </a:pP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There is no peace</a:t>
            </a:r>
            <a:b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2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’til justice rings out for everyone.</a:t>
            </a:r>
            <a:endParaRPr sz="32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Macintosh PowerPoint</Application>
  <PresentationFormat>On-screen Show (16:9)</PresentationFormat>
  <Paragraphs>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Helvetica Neue</vt:lpstr>
      <vt:lpstr>Simple Light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Everett Howe</cp:lastModifiedBy>
  <cp:revision>1</cp:revision>
  <dcterms:modified xsi:type="dcterms:W3CDTF">2026-09-28T19:00:42Z</dcterms:modified>
</cp:coreProperties>
</file>