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Helvetica Neue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regular.fntdata"/><Relationship Id="rId10" Type="http://schemas.openxmlformats.org/officeDocument/2006/relationships/slide" Target="slides/slide5.xml"/><Relationship Id="rId13" Type="http://schemas.openxmlformats.org/officeDocument/2006/relationships/font" Target="fonts/HelveticaNeue-italic.fntdata"/><Relationship Id="rId12" Type="http://schemas.openxmlformats.org/officeDocument/2006/relationships/font" Target="fonts/HelveticaNeue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e67c5c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e67c5c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41e67c5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41e67c5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f05a9340f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f05a9340f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79fe784d1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79fe784d1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f05a9340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f05a9340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7200" y="457975"/>
            <a:ext cx="8229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el amor</a:t>
            </a:r>
            <a:endParaRPr b="1" sz="48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Anonymous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Anonymous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Arrangement: William James Ross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1124850"/>
            <a:ext cx="80262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el amor del cielo,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el inmenso mar,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el cantar del bosque,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¡Aleluya!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1124850"/>
            <a:ext cx="76302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el amor del mundo,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la felicidad,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toda mi familia,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¡Aleluya!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1124850"/>
            <a:ext cx="76302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toda la‿hermosura,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nuestra juventud,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la‿amistad de todos,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¡Aleluya!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1028875" y="1124850"/>
            <a:ext cx="76302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este nuevo día,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nuestra gran unión,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todas las bondades,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¡Aleluya!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