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embeddedFontLst>
    <p:embeddedFont>
      <p:font typeface="Helvetica Neue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font" Target="fonts/HelveticaNeue-italic.fntdata"/><Relationship Id="rId10" Type="http://schemas.openxmlformats.org/officeDocument/2006/relationships/font" Target="fonts/HelveticaNeue-bold.fntdata"/><Relationship Id="rId12" Type="http://schemas.openxmlformats.org/officeDocument/2006/relationships/font" Target="fonts/HelveticaNeue-boldItalic.fntdata"/><Relationship Id="rId9" Type="http://schemas.openxmlformats.org/officeDocument/2006/relationships/font" Target="fonts/HelveticaNeue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e67c5c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e67c5c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841e67c5c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841e67c5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525518871df2e652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525518871df2e652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7200" y="457975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boca y coraz</a:t>
            </a:r>
            <a:r>
              <a:rPr b="1" lang="en" sz="4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ón</a:t>
            </a:r>
            <a:endParaRPr b="1" sz="4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Martín Rinkart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Johann Crúger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Translation: Federico Fliedner</a:t>
            </a:r>
            <a:endParaRPr b="1" sz="24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1294200"/>
            <a:ext cx="8115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 boca‿y corazón a nuestro Dios cantemos.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Nos dio su bendición, salud, vida‿y consuelo.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Tan sólo‿a su bondad debemos nuestro ser;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 su fidelidad nos cuida por doquier.</a:t>
            </a:r>
            <a:endParaRPr b="1" sz="2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1294200"/>
            <a:ext cx="81150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Oh bondadoso Dios, ven, danos cada día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 corazón filial y lleno de‿alegría.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Espíritu de‿amor, acepta la‿oración</a:t>
            </a:r>
            <a:b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 sz="280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Que‿eleva con fervor el grato corazón.</a:t>
            </a:r>
            <a:endParaRPr b="1" sz="280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