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Helvetica Neue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regular.fntdata"/><Relationship Id="rId10" Type="http://schemas.openxmlformats.org/officeDocument/2006/relationships/slide" Target="slides/slide5.xml"/><Relationship Id="rId13" Type="http://schemas.openxmlformats.org/officeDocument/2006/relationships/font" Target="fonts/HelveticaNeue-italic.fntdata"/><Relationship Id="rId12" Type="http://schemas.openxmlformats.org/officeDocument/2006/relationships/font" Target="fonts/HelveticaNeu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e67c5c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e67c5c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41e67c5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41e67c5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db0fd46944e0187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db0fd46944e0187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db0fd46944e0187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db0fd46944e0187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db0fd46944e0187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db0fd46944e0187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7200" y="457975"/>
            <a:ext cx="8229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 rorro</a:t>
            </a:r>
            <a:endParaRPr b="1" sz="48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Traditional Mexican carol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</a:t>
            </a: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Traditional Mexican carol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Arrangement: Daniel Ratelle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964500"/>
            <a:ext cx="8005800" cy="32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la rurrurru, niño chiquito, 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Duérmase ya mi Jesusito.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Del elefante hasta el mosquito,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Guarden silencio, no le hagan ruido.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964500"/>
            <a:ext cx="8005800" cy="32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la rurrurru, niño chiquito, 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Duérmase ya mi Jesusito.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Noche venturosa, noche de‿alegría,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Bendita la dulce, divina María.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964500"/>
            <a:ext cx="8005800" cy="32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la rurrurru, niño chiquito, 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Duérmase ya mi Jesusito.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Coros celestiales con su dulce‿acento,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Canten la ventura de‿este nacimiento.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1028875" y="964500"/>
            <a:ext cx="8005800" cy="24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la rurrurru, niño chiquito, </a:t>
            </a:r>
            <a:b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2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Duérmase ya mi Jesusito.</a:t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2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