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41c5c6c3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41c5c6c3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ed9ae6ba31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ed9ae6ba31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1ab584e1ab3f5497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1ab584e1ab3f5497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1ab584e1ab3f5497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1ab584e1ab3f5497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456450" y="457975"/>
            <a:ext cx="82311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48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¡Ay del chiquirritín!</a:t>
            </a:r>
            <a:endParaRPr sz="48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1024575" y="2736775"/>
            <a:ext cx="80865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Words: Traditional Andalusian carol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Music: Traditional Andalusian carol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Arrangement: William James Ross</a:t>
            </a:r>
            <a:endParaRPr sz="2400" b="1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1028875" y="1325850"/>
            <a:ext cx="8115000" cy="28787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metidito‿entre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pajas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queridito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del alma!”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1028875" y="652200"/>
            <a:ext cx="8115000" cy="422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Por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debajo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del arco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portaliño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descubre‿a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María, José,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y‿el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Niño.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metidito‿entre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pajas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queridito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del alma!”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59839"/>
            <a:ext cx="873725" cy="12577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36300"/>
            <a:ext cx="9144003" cy="10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917600"/>
            <a:ext cx="9144003" cy="103575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1028875" y="652200"/>
            <a:ext cx="8115000" cy="422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defTabSz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Entre‿un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buey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y‿una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mula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Cristo ha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nacido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Y‿en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un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pobre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pesebre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lo‿han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recogido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.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metidito‿entre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pajas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!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l" defTabSz="457200" rtl="0">
              <a:lnSpc>
                <a:spcPct val="115000"/>
              </a:lnSpc>
              <a:spcBef>
                <a:spcPts val="2500"/>
              </a:spcBef>
              <a:spcAft>
                <a:spcPts val="2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¡Ay, del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chiquirriquitín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</a:t>
            </a:r>
            <a:b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…, </a:t>
            </a:r>
            <a:r>
              <a:rPr lang="en" sz="2900" b="1" dirty="0" err="1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queridito</a:t>
            </a:r>
            <a:r>
              <a:rPr lang="en" sz="2900" b="1" dirty="0">
                <a:solidFill>
                  <a:srgbClr val="3C3A7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del alma!”</a:t>
            </a:r>
            <a:endParaRPr sz="2900" b="1" dirty="0">
              <a:solidFill>
                <a:srgbClr val="3C3A7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158</Words>
  <Application>Microsoft Macintosh PowerPoint</Application>
  <PresentationFormat>On-screen Show (16:9)</PresentationFormat>
  <Paragraphs>12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Everett Howe</cp:lastModifiedBy>
  <cp:revision>1</cp:revision>
  <dcterms:modified xsi:type="dcterms:W3CDTF">2026-11-03T05:44:18Z</dcterms:modified>
</cp:coreProperties>
</file>