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Helvetica Neue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HelveticaNeue-regular.fntdata"/><Relationship Id="rId10" Type="http://schemas.openxmlformats.org/officeDocument/2006/relationships/slide" Target="slides/slide5.xml"/><Relationship Id="rId13" Type="http://schemas.openxmlformats.org/officeDocument/2006/relationships/font" Target="fonts/HelveticaNeue-italic.fntdata"/><Relationship Id="rId12" Type="http://schemas.openxmlformats.org/officeDocument/2006/relationships/font" Target="fonts/HelveticaNeue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HelveticaNeu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41f2755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41f2755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ed9ae6ba3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ed9ae6ba3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29b8ae397e99573e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h29b8ae397e99573e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29b8ae397e99573e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29b8ae397e99573e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h29b8ae397e99573e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h29b8ae397e99573e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53850" y="457975"/>
            <a:ext cx="8231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Campana</a:t>
            </a:r>
            <a:br>
              <a:rPr b="1" lang="en" sz="4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4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sobre campana </a:t>
            </a:r>
            <a:endParaRPr b="1" sz="48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024575" y="2736775"/>
            <a:ext cx="8086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Words: Traditional Andalusian carol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Music: </a:t>
            </a: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Traditional Andalusian carol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Arrangement: Daniel Ratelle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028875" y="495000"/>
            <a:ext cx="7630200" cy="41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Campana sobre campana,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 sobre campana una,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Asómate‿a la ventana,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Verás a‿un niño‿en la cuna.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Belén, campanas de Belén,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 los ángeles tocan: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“¿Qué nueva me traéis?”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1028875" y="495000"/>
            <a:ext cx="7630200" cy="41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Recogido tu rebaño,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¿Adónde vas pastorcito?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“Voy a llevar al portal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Requesón, manteca‿y vino.”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Belén, campanas de Belén,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 los ángeles tocan: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“¿Qué nuevas me traéis?”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1028875" y="495000"/>
            <a:ext cx="7630200" cy="41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Campana sobre campana,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 sobre campana dos,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Asómate‿a la ventana,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Está naciendo‿el amor.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Belén, campanas de Belén,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 los ángeles tocan: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“¿Qué nueva me traéis?”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1028875" y="495000"/>
            <a:ext cx="7630200" cy="41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Caminando‿a medianoche,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¿Dónde caminas, pastor?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“Le llevo‿al Niño que nace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Como‿a dios mi corazón.”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Belén, campanas de Belén,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 los ángeles tocan:</a:t>
            </a:r>
            <a:b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30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“¿Qué nuevas me traéis?”</a:t>
            </a:r>
            <a:endParaRPr b="1" sz="30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