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41f2755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41f2755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ed9ae6ba3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ed9ae6ba31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h69ea62132ea74df6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h69ea62132ea74df6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69ea62132ea74df6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69ea62132ea74df6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h69ea62132ea74df6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h69ea62132ea74df6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h69ea62132ea74df6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h69ea62132ea74df6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h69ea62132ea74df6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h69ea62132ea74df6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53850" y="457975"/>
            <a:ext cx="82311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Los zagales</a:t>
            </a:r>
            <a:br>
              <a:rPr lang="en" sz="48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48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 zagalas</a:t>
            </a:r>
            <a:endParaRPr sz="48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024575" y="2736775"/>
            <a:ext cx="80865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Words: Traditional Colombian carol</a:t>
            </a:r>
            <a:endParaRPr sz="24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Music: Traditional Colombian carol</a:t>
            </a:r>
            <a:endParaRPr sz="24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Arrangement: Susan Peck</a:t>
            </a:r>
            <a:endParaRPr sz="24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028875" y="536100"/>
            <a:ext cx="7630200" cy="426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Los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zagales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zagalas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al Niño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vamos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ver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pitillos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tambores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mostrándole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gran placer.</a:t>
            </a:r>
            <a:endParaRPr sz="30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Los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zagales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zagalas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al Niño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vamos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ver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pitillos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tambores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mostrándole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gran placer.</a:t>
            </a:r>
            <a:endParaRPr sz="30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1028875" y="901650"/>
            <a:ext cx="7630200" cy="3531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¿Por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qué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tan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doliente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lloras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¿Por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qué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mi Niño,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por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qué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  <a:endParaRPr sz="30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quieres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venir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mi‿alma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ven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te‿arrullaré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30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quieres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venir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mi‿alma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ven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te‿arrullaré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30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1028875" y="536100"/>
            <a:ext cx="7630200" cy="426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Los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zagales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zagalas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al Niño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vamos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ver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pitillos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tambores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mostrándole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gran placer.</a:t>
            </a:r>
            <a:endParaRPr sz="30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Los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zagales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zagalas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al Niño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vamos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ver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pitillos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tambores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mostrándole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gran placer.</a:t>
            </a:r>
            <a:endParaRPr sz="30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1028875" y="901650"/>
            <a:ext cx="7630200" cy="3531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soy un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pobre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gitano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vengo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de‿Egipto‿aquí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endParaRPr sz="30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Y‿al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Niño Jesús le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traigo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un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gallo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quiquiriquí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endParaRPr sz="30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Y‿al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Niño Jesús le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traigo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un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gallo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quiquiriquí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30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1028875" y="536100"/>
            <a:ext cx="7630200" cy="426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Los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zagales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zagalas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al Niño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vamos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ver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pitillos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tambores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mostrándole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gran placer.</a:t>
            </a:r>
            <a:endParaRPr sz="30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Los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zagales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zagalas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al Niño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vamos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ver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pitillos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tambores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mostrándole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gran placer.</a:t>
            </a:r>
            <a:endParaRPr sz="30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 txBox="1"/>
          <p:nvPr/>
        </p:nvSpPr>
        <p:spPr>
          <a:xfrm>
            <a:off x="1028875" y="901650"/>
            <a:ext cx="7630200" cy="3531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 Niño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recién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nacido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todos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le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traen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un don.</a:t>
            </a:r>
            <a:endParaRPr sz="30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soy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pobre‿y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nada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tengo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le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traigo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corazón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30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soy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pobre‿y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nada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tengo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le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traigo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30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corazón</a:t>
            </a:r>
            <a:r>
              <a:rPr lang="en" sz="30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30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</Words>
  <Application>Microsoft Macintosh PowerPoint</Application>
  <PresentationFormat>On-screen Show (16:9)</PresentationFormat>
  <Paragraphs>19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Helvetica Neue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Everett Howe</cp:lastModifiedBy>
  <cp:revision>1</cp:revision>
  <dcterms:modified xsi:type="dcterms:W3CDTF">2026-11-03T02:39:17Z</dcterms:modified>
</cp:coreProperties>
</file>