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f2755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f2755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d9ae6ba3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d9ae6ba3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4185d083c9d4fd7f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4185d083c9d4fd7f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4185d083c9d4fd7f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4185d083c9d4fd7f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4185d083c9d4fd7f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4185d083c9d4fd7f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4185d083c9d4fd7f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h4185d083c9d4fd7f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4185d083c9d4fd7f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4185d083c9d4fd7f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4185d083c9d4fd7f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4185d083c9d4fd7f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4185d083c9d4fd7f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4185d083c9d4fd7f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3850" y="457975"/>
            <a:ext cx="8231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New Year Opens</a:t>
            </a:r>
            <a:endParaRPr sz="48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Erika Hewitt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Traditional Scottish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Arrangement: Jim Bennett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1325850"/>
            <a:ext cx="8115000" cy="24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year behind me: a book laid open,</a:t>
            </a:r>
            <a:br>
              <a:rPr lang="en" sz="29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stories both joyful and hard to behold.</a:t>
            </a:r>
            <a:endParaRPr sz="29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 invite those tangled mem’ries to surface,</a:t>
            </a:r>
            <a:br>
              <a:rPr lang="en" sz="29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cherish those longing to be retold:</a:t>
            </a:r>
            <a:endParaRPr sz="29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555900"/>
            <a:ext cx="8115000" cy="44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 I loved well;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Here, made brave choices; and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Here’s where my friends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helped my brokenness mend.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That goodness blesses me,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grateful and hopeful,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 last year’s pages come to their end.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1069200"/>
            <a:ext cx="8115000" cy="339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Spirit, keep my eager heart softer and open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mem’ries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whose bitterness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still bears a sting.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harms I wielded, may I seek forgiveness;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Let go of resentment to which I still cling.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299250"/>
            <a:ext cx="8115000" cy="493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 I struggled;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here my anger grew;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Here’s where my loneliness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turned to despair.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May I humbly sift through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those sobering stories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courage that stirs me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to growth and repair.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1028875" y="1069200"/>
            <a:ext cx="8115000" cy="339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 deeper pain appears in some pages: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They’re tear-stained and torn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where grief raked my heart.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 only errors and failures and struggles,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But losses that shook my world apart.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1028875" y="812550"/>
            <a:ext cx="8115000" cy="390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Here, a death I mourned;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Here, a sad farewell;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Here’s where I’m haunted 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by what might have been.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 Spirit: Hold me, restore me, and heal me;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Sustain me with hope as a new year begins.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1028875" y="555900"/>
            <a:ext cx="8115000" cy="4418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new year opens,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its blank space a threshold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all that seems possible in the Unknown.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May we meet the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Myst’ry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and all of its promise: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Companions who choose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not to journey alone.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1028875" y="812550"/>
            <a:ext cx="8115000" cy="3905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will joy burst forth?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Where will grief rain down?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will we meet each new day that arrives?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May our loving choices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become a bold chorus: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“yes” to the forming edge of our lives.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</Words>
  <Application>Microsoft Macintosh PowerPoint</Application>
  <PresentationFormat>On-screen Show (16:9)</PresentationFormat>
  <Paragraphs>20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Helvetica Neue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Everett Howe</cp:lastModifiedBy>
  <cp:revision>1</cp:revision>
  <dcterms:modified xsi:type="dcterms:W3CDTF">2026-11-03T00:10:07Z</dcterms:modified>
</cp:coreProperties>
</file>