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Helvetica Neue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elveticaNeue-bold.fntdata"/><Relationship Id="rId14" Type="http://schemas.openxmlformats.org/officeDocument/2006/relationships/font" Target="fonts/HelveticaNeue-regular.fntdata"/><Relationship Id="rId17" Type="http://schemas.openxmlformats.org/officeDocument/2006/relationships/font" Target="fonts/HelveticaNeue-boldItalic.fntdata"/><Relationship Id="rId16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e67c5c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e67c5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41e67c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41e67c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11055e16523569f9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11055e16523569f9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11055e16523569f9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11055e16523569f9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11055e16523569f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11055e16523569f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11055e16523569f9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11055e16523569f9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11055e16523569f9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11055e16523569f9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11055e16523569f9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11055e16523569f9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7200" y="457975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Stables</a:t>
            </a:r>
            <a:endParaRPr b="1" sz="4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Peter Mayer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Peter Mayer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Bethlehem a manger waits,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Long ago and so today,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 hatred-weary people pray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will come and lay there.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so do countless stables stand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hearts as harsh as desert lands,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Rough shelters in the wind and sand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 love may come and stay there: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that opens fists of hate,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Heaps up gold on beggars’ plates;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that shows a kindly face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enemies and strangers.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the walls of stables tremble so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the winds of fear and judgment blow;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a stable hopes in love alone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knows that love’s the answer.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Love, the prophet’s only word,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only lesson left to learn,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only end of heaven’s work,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the only road that goes there.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that sees with mercy’s eyes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Holds its arms out open wide,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Threads its loom with separate lives,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weaves them all together.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1028875" y="1209600"/>
            <a:ext cx="81150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 may the lamps of stables glow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Brightly that their light may go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miles in the darkness, so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will find its way there.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