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c5c6c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c5c6c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h6a2e63eee07be091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h6a2e63eee07be091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6a2e63eee07be091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6a2e63eee07be091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f0b18f9b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f0b18f9b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6a2e63eee07be091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6a2e63eee07be091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f0b18f9b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f0b18f9b6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6a2e63eee07be091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6a2e63eee07be091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6450" y="457975"/>
            <a:ext cx="8231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Winter Soulstice</a:t>
            </a:r>
            <a:endParaRPr sz="48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Charlotte Loflin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Charlotte Loflin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927300"/>
            <a:ext cx="8308200" cy="360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</a:t>
            </a:r>
            <a:r>
              <a:rPr lang="en" sz="3200" b="1" i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Bodhi day</a:t>
            </a: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Seeking Nirvana, 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meditating frees our minds.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Enlightenment of Buddha,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we celebrate in kind.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927300"/>
            <a:ext cx="8308200" cy="360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</a:t>
            </a:r>
            <a:r>
              <a:rPr lang="en" sz="3200" b="1" i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Hannukah</a:t>
            </a: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Candles in the window,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dedicated light for all.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miracle of oil, 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we’re grateful for it all.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927300"/>
            <a:ext cx="8115000" cy="360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</a:t>
            </a:r>
            <a:r>
              <a:rPr lang="en" sz="3200" b="1" i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Yule</a:t>
            </a: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Cold as we are now,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let us feel the warmth inside.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 the Earth makes its way around,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the Sun is </a:t>
            </a:r>
            <a:r>
              <a:rPr lang="en" sz="32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gonna</a:t>
            </a: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shine.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1028875" y="927300"/>
            <a:ext cx="8115000" cy="360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</a:t>
            </a:r>
            <a:r>
              <a:rPr lang="en" sz="3200" b="1" i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Las posadas</a:t>
            </a: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name of Heaven,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will anybody show us grace?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Come in holy pilgrims,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let us sing with joy!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1028875" y="927300"/>
            <a:ext cx="8115000" cy="360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</a:t>
            </a:r>
            <a:r>
              <a:rPr lang="en" sz="3200" b="1" i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Christmas</a:t>
            </a: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Glory to a new king, 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sent to show the world God’s love.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250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baby born to Mary, 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 blessing from above.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1028875" y="927300"/>
            <a:ext cx="8115000" cy="360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</a:t>
            </a:r>
            <a:r>
              <a:rPr lang="en" sz="3200" b="1" i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Kwanzaa</a:t>
            </a: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Nguzo Saba candles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lit each night to show the way.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2500"/>
              </a:spcBef>
              <a:spcAft>
                <a:spcPts val="250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Believing in each other,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together, come what may.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Macintosh PowerPoint</Application>
  <PresentationFormat>On-screen Show (16:9)</PresentationFormat>
  <Paragraphs>21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Helvetica Neue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Everett Howe</cp:lastModifiedBy>
  <cp:revision>1</cp:revision>
  <dcterms:modified xsi:type="dcterms:W3CDTF">2026-11-02T23:13:55Z</dcterms:modified>
</cp:coreProperties>
</file>