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29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5E1D5-89F9-4CDB-A6CA-2344E430402F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3748E-DF45-4D62-9FD6-702354A4513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13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3748E-DF45-4D62-9FD6-702354A4513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06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35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82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13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15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66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06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96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6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1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2F22E-6F66-4848-A8F3-0B2BB3A6F300}" type="datetimeFigureOut">
              <a:rPr lang="uk-UA" smtClean="0"/>
              <a:pPr/>
              <a:t>05.12.2023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5AF8-2A7D-4CD5-AF1D-0B766D055F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070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18826" r="4352"/>
          <a:stretch/>
        </p:blipFill>
        <p:spPr bwMode="auto">
          <a:xfrm>
            <a:off x="12848" y="0"/>
            <a:ext cx="91371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Пам'ятки мистецтва Північного Причорномор'я 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Скіфії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5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640960" cy="19442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вилив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еллінізму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декоративному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свідчать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оздоблення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керамічного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срібного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посуду (амфор, ваз)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вишуканими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візерунками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Дерев’яні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саркофаги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прикрашали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різьбленням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інкрустаціями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5123" name="Picture 3" descr="C:\Users\USER\Desktop\МИСТЕЦТВО РЕСУРСИ\КАРТИНКИ СКІФИ ГРЕКИ\skifski_kurgany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1658"/>
            <a:ext cx="2880320" cy="23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ИСТЕЦТВО РЕСУРСИ\КАРТИНКИ СКІФИ ГРЕКИ\skifski_kurgany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107904"/>
            <a:ext cx="2935381" cy="44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ИСТЕЦТВО РЕСУРСИ\КАРТИНКИ СКІФИ ГРЕКИ\slide-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" t="14771" r="4715" b="4436"/>
          <a:stretch/>
        </p:blipFill>
        <p:spPr bwMode="auto">
          <a:xfrm>
            <a:off x="5995213" y="2991658"/>
            <a:ext cx="2952329" cy="23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9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9523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Ювелірне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Північного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Причорномор’я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привертає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особливу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майстерністю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оригінальністю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технічною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віртуозністю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та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грецьких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ювелірів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надзвичайно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різноманітними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Жінки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носили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намисто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персні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браслети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сережок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головні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прикраси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вінки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діадеми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гребні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волосся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Поширений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спосіб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виготовлення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кування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цільного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шматка золота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срібла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у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декорі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різьблення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гравіювання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деталі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виконані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мікротехніці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побачити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крізь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лупу.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7171" name="Picture 3" descr="C:\Users\USER\Desktop\МИСТЕЦТВО РЕСУРСИ\КАРТИНКИ СКІФИ ГРЕ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07" y="3577474"/>
            <a:ext cx="2381250" cy="27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ИСТЕЦТВО РЕСУРСИ\КАРТИНКИ СКІФИ ГРЕКИ\r3_2_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" b="97306" l="875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0866"/>
            <a:ext cx="3029347" cy="27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МИСТЕЦТВО РЕСУРСИ\КАРТИНКИ СКІФИ ГРЕКИ\skfi04-300x1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000" y1="32642" x2="8000" y2="32642"/>
                        <a14:foregroundMark x1="30000" y1="8290" x2="30000" y2="8290"/>
                        <a14:foregroundMark x1="14333" y1="7254" x2="14333" y2="7254"/>
                        <a14:foregroundMark x1="24667" y1="8290" x2="24667" y2="8290"/>
                        <a14:foregroundMark x1="20667" y1="75648" x2="20667" y2="75648"/>
                        <a14:foregroundMark x1="12333" y1="63212" x2="12333" y2="63212"/>
                        <a14:foregroundMark x1="12333" y1="75130" x2="12333" y2="75130"/>
                        <a14:foregroundMark x1="12333" y1="62694" x2="12333" y2="62694"/>
                        <a14:foregroundMark x1="17333" y1="63731" x2="17333" y2="63731"/>
                        <a14:foregroundMark x1="10000" y1="55440" x2="10000" y2="55440"/>
                        <a14:foregroundMark x1="10000" y1="72021" x2="10000" y2="72021"/>
                        <a14:foregroundMark x1="19667" y1="70466" x2="19667" y2="70466"/>
                        <a14:foregroundMark x1="17333" y1="81347" x2="17333" y2="81347"/>
                        <a14:foregroundMark x1="21333" y1="82902" x2="21333" y2="82902"/>
                        <a14:foregroundMark x1="16667" y1="34715" x2="16667" y2="34715"/>
                        <a14:foregroundMark x1="50333" y1="68394" x2="50333" y2="68394"/>
                        <a14:foregroundMark x1="51333" y1="56477" x2="51333" y2="56477"/>
                        <a14:foregroundMark x1="44000" y1="64767" x2="44000" y2="64767"/>
                        <a14:foregroundMark x1="40667" y1="76166" x2="40667" y2="76166"/>
                        <a14:foregroundMark x1="46333" y1="82383" x2="46333" y2="82383"/>
                        <a14:foregroundMark x1="20333" y1="38860" x2="20333" y2="38860"/>
                        <a14:foregroundMark x1="82667" y1="69430" x2="82667" y2="69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98" y="3564260"/>
            <a:ext cx="2857500" cy="26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9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20882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Пантікапейські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ольвійські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монети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містять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додаткові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уявлення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нро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візуальне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музичне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періоду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античності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лицьовому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боці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карбували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голови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богів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царів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міфічних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персонажів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(Медузу, Пана у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вінку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грифона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списом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 зубах),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звірів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(лева, оленя),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іншого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боку —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музичні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інструменти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зазвичай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ліру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38" y="4725144"/>
            <a:ext cx="3216827" cy="16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3" r="100000">
                        <a14:foregroundMark x1="4857" y1="29769" x2="4857" y2="29769"/>
                        <a14:foregroundMark x1="1286" y1="45087" x2="1286" y2="45087"/>
                        <a14:foregroundMark x1="6000" y1="22543" x2="6000" y2="22543"/>
                        <a14:foregroundMark x1="11571" y1="11272" x2="11571" y2="11272"/>
                        <a14:foregroundMark x1="72429" y1="39306" x2="72429" y2="39306"/>
                        <a14:foregroundMark x1="78857" y1="58671" x2="78857" y2="58671"/>
                        <a14:foregroundMark x1="65714" y1="68208" x2="65714" y2="68208"/>
                        <a14:foregroundMark x1="62571" y1="50578" x2="62571" y2="50578"/>
                        <a14:foregroundMark x1="68857" y1="36127" x2="70143" y2="36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1245"/>
            <a:ext cx="3482761" cy="17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113" y1="17675" x2="16113" y2="17675"/>
                        <a14:foregroundMark x1="9594" y1="13376" x2="9594" y2="13376"/>
                        <a14:foregroundMark x1="14391" y1="22452" x2="14391" y2="22452"/>
                        <a14:foregroundMark x1="11193" y1="21178" x2="11193" y2="21178"/>
                        <a14:foregroundMark x1="14637" y1="10987" x2="14637" y2="10987"/>
                        <a14:foregroundMark x1="7380" y1="10987" x2="7380" y2="10987"/>
                        <a14:foregroundMark x1="6888" y1="19427" x2="6888" y2="19427"/>
                        <a14:foregroundMark x1="18204" y1="18949" x2="18204" y2="18949"/>
                        <a14:foregroundMark x1="13038" y1="25955" x2="13038" y2="25955"/>
                        <a14:foregroundMark x1="13899" y1="8121" x2="13899" y2="8121"/>
                        <a14:foregroundMark x1="15744" y1="4936" x2="15744" y2="4936"/>
                        <a14:foregroundMark x1="12792" y1="4618" x2="12792" y2="4618"/>
                        <a14:foregroundMark x1="8979" y1="5732" x2="8979" y2="5732"/>
                        <a14:foregroundMark x1="11439" y1="4618" x2="11439" y2="4618"/>
                        <a14:foregroundMark x1="21525" y1="8121" x2="21525" y2="8121"/>
                        <a14:foregroundMark x1="15744" y1="3185" x2="15744" y2="3185"/>
                        <a14:foregroundMark x1="8733" y1="3503" x2="8733" y2="3503"/>
                        <a14:foregroundMark x1="4182" y1="5255" x2="4182" y2="5255"/>
                        <a14:foregroundMark x1="35055" y1="14490" x2="35055" y2="14490"/>
                        <a14:foregroundMark x1="60517" y1="16242" x2="60517" y2="16242"/>
                        <a14:foregroundMark x1="71095" y1="16561" x2="71095" y2="16561"/>
                        <a14:foregroundMark x1="64822" y1="22930" x2="64822" y2="22930"/>
                        <a14:foregroundMark x1="58057" y1="23885" x2="58057" y2="23885"/>
                        <a14:foregroundMark x1="59410" y1="15127" x2="59410" y2="15127"/>
                        <a14:foregroundMark x1="59902" y1="10987" x2="59902" y2="10987"/>
                        <a14:foregroundMark x1="39852" y1="14172" x2="39852" y2="14172"/>
                        <a14:foregroundMark x1="53998" y1="12739" x2="53998" y2="12739"/>
                        <a14:foregroundMark x1="63961" y1="15446" x2="63961" y2="15446"/>
                        <a14:foregroundMark x1="57811" y1="20701" x2="57811" y2="20701"/>
                        <a14:foregroundMark x1="62608" y1="25955" x2="62608" y2="25955"/>
                        <a14:foregroundMark x1="81304" y1="16879" x2="81304" y2="16879"/>
                        <a14:foregroundMark x1="86470" y1="16242" x2="86470" y2="16242"/>
                        <a14:foregroundMark x1="84625" y1="25000" x2="84625" y2="25000"/>
                        <a14:foregroundMark x1="64330" y1="4618" x2="64330" y2="4618"/>
                        <a14:foregroundMark x1="60763" y1="4618" x2="60763" y2="4618"/>
                        <a14:foregroundMark x1="59902" y1="3503" x2="59902" y2="3503"/>
                        <a14:foregroundMark x1="80320" y1="12420" x2="80320" y2="12420"/>
                        <a14:foregroundMark x1="84871" y1="10191" x2="84871" y2="10191"/>
                        <a14:foregroundMark x1="88684" y1="22452" x2="88684" y2="22452"/>
                        <a14:foregroundMark x1="82411" y1="27070" x2="82411" y2="27070"/>
                        <a14:foregroundMark x1="16851" y1="50955" x2="16851" y2="50955"/>
                        <a14:foregroundMark x1="41205" y1="49204" x2="41205" y2="49204"/>
                        <a14:foregroundMark x1="64330" y1="50159" x2="64330" y2="50159"/>
                        <a14:foregroundMark x1="64576" y1="54777" x2="64576" y2="54777"/>
                        <a14:foregroundMark x1="58918" y1="52389" x2="58918" y2="52389"/>
                        <a14:foregroundMark x1="61009" y1="47452" x2="61009" y2="47452"/>
                        <a14:foregroundMark x1="60517" y1="42834" x2="60517" y2="42834"/>
                        <a14:foregroundMark x1="57565" y1="45382" x2="57565" y2="45382"/>
                        <a14:foregroundMark x1="62362" y1="43631" x2="62362" y2="43631"/>
                        <a14:foregroundMark x1="64330" y1="42516" x2="64330" y2="42516"/>
                        <a14:foregroundMark x1="81673" y1="48089" x2="81673" y2="48089"/>
                        <a14:foregroundMark x1="83272" y1="44904" x2="83272" y2="44904"/>
                        <a14:foregroundMark x1="61870" y1="76911" x2="61870" y2="76911"/>
                        <a14:foregroundMark x1="61009" y1="80414" x2="61009" y2="80414"/>
                        <a14:foregroundMark x1="59656" y1="88057" x2="59656" y2="88057"/>
                        <a14:foregroundMark x1="67036" y1="82166" x2="67036" y2="82166"/>
                        <a14:foregroundMark x1="55597" y1="81847" x2="55597" y2="81847"/>
                        <a14:foregroundMark x1="58057" y1="75796" x2="58057" y2="75796"/>
                        <a14:foregroundMark x1="53752" y1="78662" x2="53752" y2="78662"/>
                        <a14:foregroundMark x1="59656" y1="87102" x2="59656" y2="87102"/>
                        <a14:foregroundMark x1="62608" y1="85350" x2="62608" y2="85350"/>
                        <a14:foregroundMark x1="64822" y1="84554" x2="64822" y2="84554"/>
                        <a14:foregroundMark x1="56458" y1="88854" x2="56458" y2="88854"/>
                        <a14:foregroundMark x1="53137" y1="85669" x2="53137" y2="85669"/>
                        <a14:foregroundMark x1="54490" y1="74045" x2="54490" y2="74045"/>
                        <a14:foregroundMark x1="61624" y1="69904" x2="61624" y2="69904"/>
                        <a14:foregroundMark x1="66175" y1="80732" x2="66175" y2="80732"/>
                        <a14:foregroundMark x1="66421" y1="88854" x2="66421" y2="88854"/>
                        <a14:foregroundMark x1="61255" y1="92994" x2="61255" y2="92994"/>
                        <a14:foregroundMark x1="66790" y1="75478" x2="66790" y2="75478"/>
                        <a14:foregroundMark x1="56458" y1="69108" x2="56458" y2="69108"/>
                        <a14:foregroundMark x1="79951" y1="75796" x2="79951" y2="75796"/>
                        <a14:foregroundMark x1="85978" y1="75796" x2="85978" y2="75796"/>
                        <a14:foregroundMark x1="83518" y1="85987" x2="83518" y2="85987"/>
                        <a14:foregroundMark x1="89545" y1="82484" x2="89545" y2="82484"/>
                        <a14:foregroundMark x1="81304" y1="82166" x2="81304" y2="82166"/>
                        <a14:foregroundMark x1="86470" y1="90605" x2="86470" y2="90605"/>
                        <a14:foregroundMark x1="85732" y1="83280" x2="85732" y2="83280"/>
                        <a14:foregroundMark x1="81058" y1="89172" x2="81058" y2="89172"/>
                        <a14:foregroundMark x1="78352" y1="84554" x2="78352" y2="84554"/>
                        <a14:foregroundMark x1="83026" y1="74045" x2="83026" y2="74045"/>
                        <a14:foregroundMark x1="78598" y1="70223" x2="78598" y2="70223"/>
                        <a14:foregroundMark x1="77245" y1="73726" x2="77245" y2="73726"/>
                        <a14:foregroundMark x1="33456" y1="84554" x2="33456" y2="84554"/>
                        <a14:foregroundMark x1="32595" y1="80096" x2="32595" y2="80096"/>
                        <a14:foregroundMark x1="28782" y1="90924" x2="28782" y2="90924"/>
                        <a14:foregroundMark x1="36654" y1="87420" x2="36654" y2="87420"/>
                        <a14:foregroundMark x1="35301" y1="79299" x2="35301" y2="79299"/>
                        <a14:foregroundMark x1="26937" y1="82484" x2="26937" y2="82484"/>
                        <a14:foregroundMark x1="29889" y1="78981" x2="29889" y2="78981"/>
                        <a14:foregroundMark x1="35055" y1="92038" x2="35055" y2="92038"/>
                        <a14:foregroundMark x1="29889" y1="88854" x2="29889" y2="88854"/>
                        <a14:foregroundMark x1="34809" y1="84554" x2="34809" y2="84554"/>
                        <a14:foregroundMark x1="36900" y1="82166" x2="36900" y2="82166"/>
                        <a14:foregroundMark x1="30996" y1="76911" x2="30996" y2="76911"/>
                        <a14:foregroundMark x1="24231" y1="85032" x2="24231" y2="85032"/>
                        <a14:foregroundMark x1="27183" y1="78344" x2="27183" y2="78344"/>
                        <a14:foregroundMark x1="24231" y1="79777" x2="24231" y2="79777"/>
                        <a14:foregroundMark x1="17958" y1="84236" x2="17958" y2="84236"/>
                        <a14:foregroundMark x1="11931" y1="80414" x2="11931" y2="80414"/>
                        <a14:foregroundMark x1="10332" y1="86306" x2="10332" y2="86306"/>
                        <a14:foregroundMark x1="10086" y1="85032" x2="10086" y2="85032"/>
                        <a14:foregroundMark x1="15498" y1="88854" x2="15498" y2="88854"/>
                        <a14:foregroundMark x1="35055" y1="24682" x2="35055" y2="24682"/>
                        <a14:foregroundMark x1="14391" y1="78981" x2="14391" y2="78981"/>
                        <a14:foregroundMark x1="44280" y1="20382" x2="44280" y2="20382"/>
                        <a14:foregroundMark x1="20418" y1="89172" x2="20418" y2="89172"/>
                        <a14:foregroundMark x1="79951" y1="55573" x2="79951" y2="55573"/>
                        <a14:foregroundMark x1="81058" y1="59713" x2="81058" y2="59713"/>
                        <a14:foregroundMark x1="90898" y1="18631" x2="90898" y2="18631"/>
                        <a14:foregroundMark x1="75154" y1="18631" x2="75154" y2="18631"/>
                        <a14:foregroundMark x1="86224" y1="28185" x2="86224" y2="28185"/>
                        <a14:foregroundMark x1="77860" y1="24204" x2="77860" y2="24204"/>
                        <a14:foregroundMark x1="61255" y1="41401" x2="61255" y2="41401"/>
                        <a14:foregroundMark x1="87577" y1="70223" x2="87577" y2="70223"/>
                        <a14:foregroundMark x1="81673" y1="70223" x2="81673" y2="70223"/>
                        <a14:foregroundMark x1="10947" y1="78981" x2="10947" y2="78981"/>
                        <a14:foregroundMark x1="78106" y1="14809" x2="78106" y2="14809"/>
                        <a14:foregroundMark x1="95695" y1="75796" x2="95695" y2="75796"/>
                        <a14:foregroundMark x1="95203" y1="74045" x2="95203" y2="74045"/>
                        <a14:foregroundMark x1="5781" y1="80096" x2="5781" y2="8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8129"/>
            <a:ext cx="5112568" cy="394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74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25202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Відколи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заснували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колонії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півдні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сучасної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України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активно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розвивалося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театральне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музичне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Вважалося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музика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і театр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сприяють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гармонійному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розвитку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шляхетності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вистави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агони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відбувалися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Херсонесі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збиралося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понад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три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тисячі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вільних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громадян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Теракотові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статуетки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акторів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маски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віднайдені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Боспорі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640960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0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66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музичне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греків-переселенців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Причорномор’я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свідчать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знахідки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інструментів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їхнє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виробах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ужиткового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3-цоміж них: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струнні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ліра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кіфара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трикутна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арфа),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духові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сиринга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авлос). Так,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малюнок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ольвійському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кратері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двома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кіфаристками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віднайдено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острові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Березань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Миколаївської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обл.). 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0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5" y="2399208"/>
            <a:ext cx="1851077" cy="29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3515" y="5733821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5211430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Ліра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814561" y="5268969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Кіфара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50729" y="5733820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Трикутна арфа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876256" y="3614543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Сиринга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84168" y="5764770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Авлос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091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27" y="2420888"/>
            <a:ext cx="2510827" cy="289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" b="97765" l="8209" r="94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07" y="1917970"/>
            <a:ext cx="2648137" cy="401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3" b="94330" l="7722" r="93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22" y="2132856"/>
            <a:ext cx="3459319" cy="25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69" l="5000" r="98800">
                        <a14:foregroundMark x1="10000" y1="12500" x2="10000" y2="12500"/>
                        <a14:foregroundMark x1="9600" y1="4688" x2="9600" y2="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64" y="4509120"/>
            <a:ext cx="4050483" cy="216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784976" cy="1224135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Причорномор'я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простягається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гирла Дунаю через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берега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Азовського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 до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узбережжя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Кавказу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/>
          <a:stretch/>
        </p:blipFill>
        <p:spPr bwMode="auto">
          <a:xfrm>
            <a:off x="899592" y="1340768"/>
            <a:ext cx="748989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0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17526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480"/>
              </a:spcAft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Упродовж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століть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войовничі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кочові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племена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прийшли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Азії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панували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 просторах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нашої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країни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Столицею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скіфської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держави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Неаполь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Скіфський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розташований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околиці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сучасного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Сімферополя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41" y="3989886"/>
            <a:ext cx="3251324" cy="238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41" y="2028129"/>
            <a:ext cx="3251324" cy="196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9" y="1983089"/>
            <a:ext cx="5493576" cy="43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9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3"/>
            <a:ext cx="8784976" cy="252027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Майже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одночасно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скіфами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Північному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Причорномор’ї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з’явилися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колонізатори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Греції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(з VI ст. до н. е.),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засновували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узбережжі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Чорного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Азовського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морів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міста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поліси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Ольвію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Бузькому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лимані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Миколаївська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обл.),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Тіру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(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нині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Білгород-Дністровський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), Херсонес </a:t>
            </a:r>
            <a:r>
              <a:rPr lang="ru-RU" i="1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(див. Фото) 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(на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території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сучасного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м. Севастополя),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Пантіканей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нині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м.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Керч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 </a:t>
            </a:r>
            <a:endParaRPr lang="uk-UA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42" name="Picture 2" descr="C:\Users\USER\Desktop\МИСТЕЦТВО РЕСУРСИ\КАРТИНКИ СКІФИ ГРЕКИ\hersonis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132856"/>
            <a:ext cx="810620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8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2232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культура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формувалася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перехресті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Заходу і Сходу. Про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високорозвинену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цивілізацію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згадував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історик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античності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Геродот.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Збереглися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залишки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архітектурних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споруд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кам’яні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статуї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воїнів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прозвали «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скіфськими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бабами»,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зброя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обладунки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посуд,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золоті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ювелірні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C:\Users\USER\Desktop\МИСТЕЦТВО РЕСУРСИ\КАРТИНКИ СКІФИ ГРЕКИ\iskusstvo-skifov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27" y="5270986"/>
            <a:ext cx="2448272" cy="144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МИСТЕЦТВО РЕСУРСИ\КАРТИНКИ СКІФИ ГРЕКИ\iskusstvo-skifov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0" b="93675" l="0" r="99800">
                        <a14:backgroundMark x1="19400" y1="35843" x2="19400" y2="35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6" y="4859149"/>
            <a:ext cx="2844652" cy="18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7" y="1942825"/>
            <a:ext cx="7793810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3136"/>
            <a:ext cx="1500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28803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вважали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золото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магічні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властивості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тому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предмети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цього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металу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слугували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оберегами.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Головні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убори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пояси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одяг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взуття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прикрашали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пластинками-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аплікаціями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золота. На них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надзвичайно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реалістично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зображені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тварини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олені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лосі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гірські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козли,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пантери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Фантазія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митців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яскраво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виявилась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анімалістичних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образах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крилатих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левів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грифонів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орлиними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головами, сирен,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сфінксів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та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міфологічних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істот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МИСТЕЦТВО РЕСУРСИ\КАРТИНКИ СКІФИ ГРЕКИ\180px-Scythian_co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00" y="2821202"/>
            <a:ext cx="3191100" cy="38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ИСТЕЦТВО РЕСУРСИ\КАРТИНКИ СКІФИ ГРЕКИ\1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0" b="97500" l="0" r="96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4" y="2924944"/>
            <a:ext cx="2522620" cy="37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МИСТЕЦТВО РЕСУРСИ\КАРТИНКИ СКІФИ ГРЕКИ\257-XBqEG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23" y="2821202"/>
            <a:ext cx="2823051" cy="16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МИСТЕЦТВО РЕСУРСИ\КАРТИНКИ СКІФИ ГРЕКИ\iskusstvo-skifov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23" y="4492853"/>
            <a:ext cx="2823051" cy="215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7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6" y="159327"/>
            <a:ext cx="8881361" cy="197352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480"/>
              </a:spcAft>
              <a:buNone/>
            </a:pP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шедеврів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ювелірного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мистецтва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світового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значення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належить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золота пектораль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кургану «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Товста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Могила» (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Дніпропетровська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обл.). Форма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цієї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нашийної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прикраси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скіфського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царя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нагадує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серп. Вага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виробу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становить 1140 г, а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діаметр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—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понад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30 см.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3075" name="Picture 3" descr="C:\Users\USER\Desktop\МИСТЕЦТВО РЕСУРСИ\КАРТИНКИ СКІФИ ГРЕКИ\01_1975_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/>
          <a:stretch/>
        </p:blipFill>
        <p:spPr bwMode="auto">
          <a:xfrm>
            <a:off x="179511" y="1926171"/>
            <a:ext cx="3794029" cy="47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ИСТЕЦТВО РЕСУРСИ\КАРТИНКИ СКІФИ ГРЕКИ\581px-Scithians_Pecto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8619"/>
            <a:ext cx="4608511" cy="47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3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3"/>
            <a:ext cx="8856984" cy="24482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Твори монументального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живопису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місцевих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художників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прикрашали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будинки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склепи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саркофаги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заможних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громадян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мають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цікаву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композицію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кольорову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гаму,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вражають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реалістичністю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міфологічних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образів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Митці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Пантіканея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засвоюючи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античні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художні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традиції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 надавали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розписам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регіональних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ознак</a:t>
            </a:r>
            <a:r>
              <a:rPr lang="ru-RU" sz="2000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7020"/>
            <a:ext cx="2880320" cy="346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6221" y="5870699"/>
            <a:ext cx="3312368" cy="987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480"/>
              </a:spcAft>
              <a:buFont typeface="Arial" panose="020B0604020202020204" pitchFamily="34" charset="0"/>
              <a:buNone/>
            </a:pPr>
            <a:r>
              <a:rPr lang="uk-UA" i="1" dirty="0" smtClean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Голова богині </a:t>
            </a:r>
            <a:r>
              <a:rPr lang="uk-UA" i="1" dirty="0" err="1" smtClean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Деметри</a:t>
            </a:r>
            <a:r>
              <a:rPr lang="uk-UA" i="1" dirty="0" smtClean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(розпис із склепу) Керч (Пантікапей)</a:t>
            </a:r>
            <a:endParaRPr lang="uk-UA" sz="4000" i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37020"/>
            <a:ext cx="5331810" cy="349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8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712968" cy="280831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480"/>
              </a:spcAft>
              <a:buNone/>
            </a:pP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Скульптуру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спочатку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імпортували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міст-колоній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метрополії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розкопок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стародавніх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причорноморських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поселень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знайдено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постаменти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написами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богів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із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куточків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античного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Грецька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скульптура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втілювала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ідеали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краси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досконалої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Статуї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вапняку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мармуру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бронзи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прикрашали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площі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вулиці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полісів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Творчість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місцевих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митців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представлена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здебільшого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рельєфі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й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дрібній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пластиці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Статуетки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коштовних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металів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і дерева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були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окрасою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інтер’єрів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храмів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жител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заможних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мешканців</a:t>
            </a:r>
            <a:r>
              <a:rPr lang="ru-RU" dirty="0" smtClean="0">
                <a:solidFill>
                  <a:srgbClr val="2C2C2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386902" cy="31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4416" y="5829682"/>
            <a:ext cx="2722093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понтійського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царя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Мітрідата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Євпатора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44" y="2636912"/>
            <a:ext cx="2191348" cy="31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889461" y="5829684"/>
            <a:ext cx="2114587" cy="479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Мармурова голова богині з Пантікапеї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49566"/>
            <a:ext cx="3532856" cy="31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012160" y="5949903"/>
            <a:ext cx="2592288" cy="479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Керамічний посуд з Ольвії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73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329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Пам'ятки мистецтва Північного Причорномор'я і Скіфії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Пам'ятки мистецтва Північного Причорномор'я і Скіфії</dc:title>
  <dc:creator>USER</dc:creator>
  <cp:lastModifiedBy>illya</cp:lastModifiedBy>
  <cp:revision>19</cp:revision>
  <dcterms:created xsi:type="dcterms:W3CDTF">2017-02-12T16:17:41Z</dcterms:created>
  <dcterms:modified xsi:type="dcterms:W3CDTF">2023-12-05T08:09:40Z</dcterms:modified>
</cp:coreProperties>
</file>