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Corben"/>
      <p:regular r:id="rId14"/>
    </p:embeddedFont>
    <p:embeddedFont>
      <p:font typeface="Corben"/>
      <p:regular r:id="rId15"/>
    </p:embeddedFont>
    <p:embeddedFont>
      <p:font typeface="Nobile"/>
      <p:regular r:id="rId16"/>
    </p:embeddedFont>
    <p:embeddedFont>
      <p:font typeface="Nobile"/>
      <p:regular r:id="rId17"/>
    </p:embeddedFont>
    <p:embeddedFont>
      <p:font typeface="Nobile"/>
      <p:regular r:id="rId18"/>
    </p:embeddedFont>
    <p:embeddedFont>
      <p:font typeface="Nobile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В.-К. Острозький: Меценат та Освітній Реформатор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Презентація про внесок князя Василя-Костянтина Острозького в розвиток української культури та освіти.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9735" y="581144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Заснування Острозької Академії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39735" y="2218968"/>
            <a:ext cx="7664529" cy="1352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 1576 році князь заснував Острозьку академію, перший вищий навчальний заклад Східної Європи. Вона поєднувала вивчення мов, богослов'я, філософії та риторики. Навчання базувалося на принципах гуманізму.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39735" y="3809286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426607" y="3881914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Перший ВНЗ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426607" y="4338876"/>
            <a:ext cx="3013353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Острозька академія — перший вищий навчальний заклад у Східній Європі.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704159" y="3809286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91031" y="3881914"/>
            <a:ext cx="3013353" cy="6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Гуманістичні Принципи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5391031" y="4669036"/>
            <a:ext cx="3013353" cy="1352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Навчання базувалося на гуманістичних засадах, відрізняючись від єзуїтських колегій.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739735" y="6444258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426607" y="6516886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Широкий Спектр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1426607" y="6973848"/>
            <a:ext cx="697765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Вивчалися слов'янська, грецька, латинська мови, богослов'я, філософія, риторика.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27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Діяльність Друкарні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551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 1577–1578 роках князь відкрив друкарню в Острозі. Тут була надрукована Острозька Біблія (1581 р.). Це перше повне видання Біблії церковнослов’янською мовою.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Відкриття Друкарні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94407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Князь відкрив друкарню в Острозі у 1577–1578 роках.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Острозька Біблія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94407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Надрукована у 1581 році, перше повне видання церковнослов'янською мовою.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Символ Захисту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94407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Стала символом захисту православної ідентичності.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94786"/>
            <a:ext cx="8124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Підтримка Освіти та Культури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437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Острозький фінансував школи при монастирях. Він заохочував переклади античних і візантійських творів. До Острога запрошували митців, архітекторів і музикантів.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4124682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918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Фінансування Шкіл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408890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Підтримував створення шкіл при монастирях.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4124682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4918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Переклади Творів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5408890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Заохочував переклади античних та візантійських творів.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4124682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4918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Запрошення Митців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5408890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Запрошував до Острога митців, архітекторів, музикантів.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58466"/>
            <a:ext cx="60072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Вплив на Православ'я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0740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Діяльність Острозького сприяла збереженню православної віри. Академія готувала священиків, які поширювали освіту. Друкарня забезпечувала релігійними текстами парафії.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088362"/>
            <a:ext cx="1134070" cy="13608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68022" y="33151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Збереження Віри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268022" y="3805595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Сприяв збереженню православної віри.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449247"/>
            <a:ext cx="1134070" cy="13608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8022" y="4676061"/>
            <a:ext cx="32065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Підготовка Священиків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268022" y="516647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Академія готувала священиків для поширення освіти.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810131"/>
            <a:ext cx="1134070" cy="13608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268022" y="60369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Релігійні Тексти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2268022" y="652736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Друкарня забезпечувала парафії релігійними текстами.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49442"/>
            <a:ext cx="84634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Спадщина Острозької Академії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983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Острозька академія стала взірцем для інших закладів, зокрема Києво-Могилянської академії. Сьогодні Національний університет «Острозька академія» продовжує ці традиції.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1048941" y="3279338"/>
            <a:ext cx="30480" cy="370082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5" name="Shape 3"/>
          <p:cNvSpPr/>
          <p:nvPr/>
        </p:nvSpPr>
        <p:spPr>
          <a:xfrm>
            <a:off x="1273612" y="351924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2793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78860" y="332184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2183011" y="3357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1576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2183011" y="3847624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Заснування Острозької академії.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1273612" y="490406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46641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78860" y="470666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2183011" y="474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1632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183011" y="5232440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Заснування Києво-Могилянської академії, що наслідувала Острог.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273612" y="628888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6" name="Shape 14"/>
          <p:cNvSpPr/>
          <p:nvPr/>
        </p:nvSpPr>
        <p:spPr>
          <a:xfrm>
            <a:off x="793790" y="60489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78860" y="609147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2183011" y="61268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Сьогодення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2183011" y="6617256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Національний університет «Острозька академія» продовжує традиції.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119049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Висновок: Основи Української Ідентичності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8836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Діяльність В.-К. Острозького заклала основи української національної культури. Він сприяв розвитку освіти та збереженню православної ідентичності. Його спадщина є надзвичайно важливою.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3169325"/>
            <a:ext cx="2152055" cy="13069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4892" y="3785354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Культура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357217" y="3886557"/>
            <a:ext cx="44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Заклав основи національної культури.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187077" y="448937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532948"/>
            <a:ext cx="4304109" cy="130694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94892" y="498705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Освіта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6433304" y="5250180"/>
            <a:ext cx="41787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Сприяв розвитку української освіти.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6263164" y="5852993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896570"/>
            <a:ext cx="6456164" cy="130694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894773" y="635067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5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Ідентичність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7509272" y="6613803"/>
            <a:ext cx="38105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Зберіг православну ідентичність.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2025-06-01T06:19:37Z</dcterms:created>
  <dcterms:modified xsi:type="dcterms:W3CDTF">2025-06-01T06:19:37Z</dcterms:modified>
</cp:coreProperties>
</file>