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Prompt Medium"/>
      <p:regular r:id="rId15"/>
    </p:embeddedFont>
    <p:embeddedFont>
      <p:font typeface="Prompt Medium"/>
      <p:regular r:id="rId16"/>
    </p:embeddedFont>
    <p:embeddedFont>
      <p:font typeface="Prompt Medium"/>
      <p:regular r:id="rId17"/>
    </p:embeddedFont>
    <p:embeddedFont>
      <p:font typeface="Prompt Medium"/>
      <p:regular r:id="rId18"/>
    </p:embeddedFont>
    <p:embeddedFont>
      <p:font typeface="Mukta Light"/>
      <p:regular r:id="rId19"/>
    </p:embeddedFont>
    <p:embeddedFont>
      <p:font typeface="Mukta Light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453759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Пантеон богів і богинь у Давній Греції та Римі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864037" y="4195643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Ця презентація познайомить вас з основними божествами античного світу. Ми дослідимо відповідності між грецькими та римськими іменами. Також дізнаємося про сфери відповідальності та символіку богів.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7961" y="650558"/>
            <a:ext cx="6850023" cy="657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Огляд релігійних вірувань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827961" y="1875473"/>
            <a:ext cx="6198632" cy="1513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Античні цивілізації вірили в багатьох богів. Божества мали антропоморфні риси. Вони мали людські емоції та форми. Вірування впливали на культуру. Це відображено в міфології та мистецтві.</a:t>
            </a:r>
            <a:endParaRPr lang="en-US" sz="18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1428" y="1928693"/>
            <a:ext cx="6198632" cy="424112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11428" y="6435923"/>
            <a:ext cx="6198632" cy="113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Пантеон мав ієрархічну структуру. Існували відмінності в культах та обрядах. Кожне місто мало своїх покровителів. Це формувало унікальні традиції.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21637" y="1658064"/>
            <a:ext cx="756666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Зевс (грец.) – Юпітер (рим.)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4521637" y="2714149"/>
            <a:ext cx="9244727" cy="1805226"/>
          </a:xfrm>
          <a:prstGeom prst="roundRect">
            <a:avLst>
              <a:gd name="adj" fmla="val 5744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783693" y="2976205"/>
            <a:ext cx="296203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Цар богів та бог неба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4783693" y="3467219"/>
            <a:ext cx="87206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Зевс/Юпітер був верховним богом. Він контролював грім і блискавки. Його символи: орел, скіпетр, блискавка.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4521637" y="4766191"/>
            <a:ext cx="9244727" cy="1805226"/>
          </a:xfrm>
          <a:prstGeom prst="roundRect">
            <a:avLst>
              <a:gd name="adj" fmla="val 5744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783693" y="5028248"/>
            <a:ext cx="3176945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Правосуддя та порядок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783693" y="5519261"/>
            <a:ext cx="87206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Він відповідав за правосуддя. Підтримував порядок у світі. Також був покровителем влади. Зевс забезпечував баланс.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21637" y="2119074"/>
            <a:ext cx="7543443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Гера (грец.) – Юнона (рим.)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637" y="3175159"/>
            <a:ext cx="617220" cy="6172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21637" y="40391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Богиня шлюбу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4521637" y="4530209"/>
            <a:ext cx="446805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Гера/Юнона була покровителькою шлюбу. Вона захищала сім'ю. Також опікувалась материнством.</a:t>
            </a:r>
            <a:endParaRPr lang="en-US" sz="19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305" y="3175159"/>
            <a:ext cx="61722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98305" y="40391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Захисниця жінок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9298305" y="4530209"/>
            <a:ext cx="446805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Її символи: павич, діадема, корова. Вона захищала жінок. Охороняла сімейні цінності. Була грізною, але справедливою.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9976" y="1683544"/>
            <a:ext cx="7898487" cy="603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Посейдон (грец.) – Нептун (рим.)</a:t>
            </a:r>
            <a:endParaRPr lang="en-US" sz="37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596" y="2860953"/>
            <a:ext cx="4249222" cy="2605921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530" y="2860953"/>
            <a:ext cx="4249222" cy="2605921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463" y="2860953"/>
            <a:ext cx="4249222" cy="260592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9976" y="5851088"/>
            <a:ext cx="13110448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Посейдон/Нептун був богом морів та океанів. Він також викликав землетруси. Його символи: тризуб, дельфін, кінь. Він контролював морські стихії та навігацію. Моряки молилися йому про безпечну подорож.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21637" y="924639"/>
            <a:ext cx="712982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Аїд (грец.) – Плутон (рим.)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637" y="1980724"/>
            <a:ext cx="1234440" cy="177474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26361" y="2227540"/>
            <a:ext cx="321790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Бог підземного царства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6126361" y="2718554"/>
            <a:ext cx="764000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Аїд/Плутон правив світом мертвих. Він був володарем душ померлих.</a:t>
            </a:r>
            <a:endParaRPr lang="en-US" sz="19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37" y="3755469"/>
            <a:ext cx="1234440" cy="177474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26361" y="400228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Символи Аїда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6126361" y="4493300"/>
            <a:ext cx="764000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Його символи: шолом-невидимка, цербер. Також кипарис був його символом. Він був багатством підземелля.</a:t>
            </a:r>
            <a:endParaRPr lang="en-US" sz="19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637" y="5530215"/>
            <a:ext cx="1234440" cy="177474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26361" y="5777032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Володар багатств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6126361" y="6268045"/>
            <a:ext cx="764000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Плутон відповідав за підземні багатства. Він був суворим, але справедливим правителем. Його боялися, але шанували.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2950" y="880110"/>
            <a:ext cx="7553920" cy="589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Афродіта (грец.) – Венера (рим.)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742950" y="1788081"/>
            <a:ext cx="7658100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Афродіта/Венера була богинею кохання, краси та чуттєвості. Її символи: троянда, мушля, голуб. Вона надихала любов і пристрасть у серцях людей. Її вплив поширювався на все живе.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42950" y="3151584"/>
            <a:ext cx="3669863" cy="700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00"/>
              </a:lnSpc>
              <a:buNone/>
            </a:pPr>
            <a:r>
              <a:rPr lang="en-US" sz="5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1</a:t>
            </a:r>
            <a:endParaRPr lang="en-US" sz="5500" dirty="0"/>
          </a:p>
        </p:txBody>
      </p:sp>
      <p:sp>
        <p:nvSpPr>
          <p:cNvPr id="6" name="Text 3"/>
          <p:cNvSpPr/>
          <p:nvPr/>
        </p:nvSpPr>
        <p:spPr>
          <a:xfrm>
            <a:off x="1398389" y="4117419"/>
            <a:ext cx="235886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Кохання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742950" y="4539496"/>
            <a:ext cx="3669863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Богиня кохання та пристрасті.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4731187" y="3151584"/>
            <a:ext cx="3669863" cy="700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00"/>
              </a:lnSpc>
              <a:buNone/>
            </a:pPr>
            <a:r>
              <a:rPr lang="en-US" sz="5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2</a:t>
            </a:r>
            <a:endParaRPr lang="en-US" sz="5500" dirty="0"/>
          </a:p>
        </p:txBody>
      </p:sp>
      <p:sp>
        <p:nvSpPr>
          <p:cNvPr id="9" name="Text 6"/>
          <p:cNvSpPr/>
          <p:nvPr/>
        </p:nvSpPr>
        <p:spPr>
          <a:xfrm>
            <a:off x="5386626" y="4117419"/>
            <a:ext cx="235886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Краса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4731187" y="4539496"/>
            <a:ext cx="3669863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Еталон жіночої краси.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2737009" y="5622012"/>
            <a:ext cx="3669863" cy="700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00"/>
              </a:lnSpc>
              <a:buNone/>
            </a:pPr>
            <a:r>
              <a:rPr lang="en-US" sz="5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3</a:t>
            </a:r>
            <a:endParaRPr lang="en-US" sz="5500" dirty="0"/>
          </a:p>
        </p:txBody>
      </p:sp>
      <p:sp>
        <p:nvSpPr>
          <p:cNvPr id="12" name="Text 9"/>
          <p:cNvSpPr/>
          <p:nvPr/>
        </p:nvSpPr>
        <p:spPr>
          <a:xfrm>
            <a:off x="3392448" y="6587847"/>
            <a:ext cx="235886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Чуттєвість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2737009" y="7009924"/>
            <a:ext cx="3669863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Надихала бажання та насолоду.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932390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Висновки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4111943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Боги і богині відігравали ключову роль. Вони формували життя давніх греків та римлян. Їхні вірування відображені в літературі. Також вони вплинули на мистецтво. Спадщина античної міфології є значною. Вона впливає на сучасну культуру. Міфи та образи продовжують надихати.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2025-06-01T09:35:19Z</dcterms:created>
  <dcterms:modified xsi:type="dcterms:W3CDTF">2025-06-01T09:35:19Z</dcterms:modified>
</cp:coreProperties>
</file>