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71" r:id="rId9"/>
    <p:sldId id="273" r:id="rId10"/>
    <p:sldId id="272" r:id="rId11"/>
    <p:sldId id="270" r:id="rId12"/>
    <p:sldId id="269" r:id="rId13"/>
    <p:sldId id="267" r:id="rId14"/>
    <p:sldId id="268" r:id="rId15"/>
    <p:sldId id="266" r:id="rId16"/>
    <p:sldId id="265" r:id="rId17"/>
    <p:sldId id="264" r:id="rId18"/>
    <p:sldId id="26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5C5CD-B124-61B3-E20E-D9D1E246D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85013A-B330-46D5-E5BB-E121B34703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83B9F-21A8-28D7-42FC-E545A42B7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877FDA-C8B6-26EE-2BD4-149C45D98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16107-BA4A-516C-D31D-E6002E049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65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635C2-1801-8A93-91DF-38E6E65C2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A5A141-119A-016C-3981-8343672458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D1065-043C-3135-7F51-ECD90DD0E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2FB74C-9501-F4E4-3CF9-7498D2BE3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484B6-1724-9BB5-B897-6431678FF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85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D4C4AA-9E27-A564-0FDF-B6F9DDFF32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3AC640-AFFF-16DA-ECDF-F55BDD1504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EA6BC4-6034-BFFF-8137-0F44E7B7A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27F25-05C1-5311-03B0-23B7695C8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33CE42-5DA0-CF21-7229-E587BC932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289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E9406-B49B-E550-E5AA-E2A6563CA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9F6F2-4A1C-7E21-2FA2-F7854D3032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92C42B-2217-71BC-916D-F476189AD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FC506-52B8-7CE6-6D1D-60B80C02B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1BCDB-DE78-D607-66BD-3D85D5D21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096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92AEB-9C11-8490-4EEB-94EA6E93F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63FDA-C419-B81C-5375-93FE21010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2B99C4-BE67-D5EB-73A1-6CC729765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B51D52-F3DC-2766-0642-EF301D299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E0454-1237-B05A-36A9-7E8D9E9CE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041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BC306-98FE-8DC2-D3CD-36526981B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08EFC-C103-967E-3935-E98605421C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7FE607-7A27-0E7B-0813-8A23B5DB2D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BE26F-74A7-8DCB-504C-CF5C1BED1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0806E5-2323-DA89-115B-622260870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31F6A1-D644-1B93-940F-ABC328F7F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29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298A7-8E4A-2BE3-3CDC-5ADDE4B58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C314B-9D83-5E9A-93D6-E5574D28F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D7D935-3903-D519-325C-CB19686CE2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6C590A-0419-21C2-4AE3-173E051DEF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B45023-FE33-2701-9010-2A0952EAD1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DA9533-1838-6BCF-5A98-EDA5CD86C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0F11E9-F912-738E-20C8-5A7F052CC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DC1E0D-E0A4-9131-D6BD-F894072B7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15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03757-373F-B2CD-B129-1F9DF6442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6F34D9-A4BE-1258-6A5E-001462B58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F7370A-0905-6FE0-EA1A-BD791B781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FB5C52-5240-ACFB-9B4F-BCD4128C8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832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454B8C-960B-4FC8-698A-6C69D5AC7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C826D8-D268-C6F8-7685-CF3BA3EF3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CEE1A-5497-73DE-A650-2F50FDF7C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887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86D97-5280-235D-EF94-A37E378D5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7F162-2188-51F6-5E07-9A09DA97A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0A6947-8388-DC88-B694-EAC3CB05B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68A5FB-E2F7-B549-85CE-D43DF3D4A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EE52E2-EBA6-9D47-7B87-BBB70F55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28A5CE-3DA2-B6F5-48A5-625CB8E38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753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E323A-5C55-D980-1FFE-958322B69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7F5A53-9E5F-4291-880E-1DF46BE5A5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551D4C-9C20-760F-28C3-C8A3F99AC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12DF72-6D6B-5122-82BC-2BBA6C6B1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1942AE-D2C7-0A8A-5A9C-7D00C5A93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2B9121-AC33-01DC-DB13-07F6F8FF4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641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25384F-3D3B-9735-FE6E-C33AF755F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F7300E-69EC-574F-1360-81F4408EC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B24FF-BDA2-4680-6E94-FA7C826B6F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2CF549-F8AE-D34A-8AA1-F9453E9B2FDE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ADDC8A-BB74-D107-2D85-EAE520B744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9C164C-0B68-4C0D-DAE2-040E49BAF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D44E1C-F796-9244-AB10-364DEEC84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16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899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856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55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959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972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186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7488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009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482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618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417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069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2007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912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126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249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893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607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Macintosh PowerPoint</Application>
  <PresentationFormat>Widescreen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Tylyn Hansen</dc:creator>
  <cp:lastModifiedBy>Tylyn Hansen</cp:lastModifiedBy>
  <cp:revision>2</cp:revision>
  <dcterms:created xsi:type="dcterms:W3CDTF">2026-03-31T18:39:41Z</dcterms:created>
  <dcterms:modified xsi:type="dcterms:W3CDTF">2026-03-31T18:52:11Z</dcterms:modified>
</cp:coreProperties>
</file>