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89" r:id="rId4"/>
    <p:sldMasterId id="2147483674" r:id="rId5"/>
    <p:sldMasterId id="2147483660" r:id="rId6"/>
  </p:sldMasterIdLst>
  <p:notesMasterIdLst>
    <p:notesMasterId r:id="rId23"/>
  </p:notesMasterIdLst>
  <p:sldIdLst>
    <p:sldId id="297" r:id="rId7"/>
    <p:sldId id="289" r:id="rId8"/>
    <p:sldId id="290" r:id="rId9"/>
    <p:sldId id="291" r:id="rId10"/>
    <p:sldId id="276" r:id="rId11"/>
    <p:sldId id="294" r:id="rId12"/>
    <p:sldId id="278" r:id="rId13"/>
    <p:sldId id="295" r:id="rId14"/>
    <p:sldId id="292" r:id="rId15"/>
    <p:sldId id="296" r:id="rId16"/>
    <p:sldId id="270" r:id="rId17"/>
    <p:sldId id="283" r:id="rId18"/>
    <p:sldId id="284" r:id="rId19"/>
    <p:sldId id="285" r:id="rId20"/>
    <p:sldId id="286" r:id="rId21"/>
    <p:sldId id="257" r:id="rId22"/>
  </p:sldIdLst>
  <p:sldSz cx="13716000" cy="7772400"/>
  <p:notesSz cx="13716000" cy="7772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deline Kirsch" initials="MK" lastIdx="1" clrIdx="0">
    <p:extLst>
      <p:ext uri="{19B8F6BF-5375-455C-9EA6-DF929625EA0E}">
        <p15:presenceInfo xmlns:p15="http://schemas.microsoft.com/office/powerpoint/2012/main" userId="S::mkirsch@pai.org::78b53b2e-b85b-4d85-840e-64037c3b639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AF26"/>
    <a:srgbClr val="FFB607"/>
    <a:srgbClr val="00A6C4"/>
    <a:srgbClr val="7E777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7AE753-D0AF-4CF0-A1F7-3F8BD21B0BB2}" v="2" dt="2022-05-17T17:19:43.821"/>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3031" autoAdjust="0"/>
    <p:restoredTop sz="76471" autoAdjust="0"/>
  </p:normalViewPr>
  <p:slideViewPr>
    <p:cSldViewPr>
      <p:cViewPr varScale="1">
        <p:scale>
          <a:sx n="74" d="100"/>
          <a:sy n="74" d="100"/>
        </p:scale>
        <p:origin x="664" y="176"/>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0EE981-2801-411B-808C-698342CD78EF}"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C0D83089-2986-46BC-8903-B897D046E552}">
      <dgm:prSet custT="1"/>
      <dgm:spPr>
        <a:solidFill>
          <a:srgbClr val="FFB607"/>
        </a:solidFill>
      </dgm:spPr>
      <dgm:t>
        <a:bodyPr/>
        <a:lstStyle/>
        <a:p>
          <a:r>
            <a:rPr lang="es-x-int-SDL" sz="2200" b="1" dirty="0">
              <a:solidFill>
                <a:schemeClr val="tx1"/>
              </a:solidFill>
              <a:latin typeface="Merriweather"/>
            </a:rPr>
            <a:t>Compromiso. </a:t>
          </a:r>
          <a:r>
            <a:rPr lang="es-x-int-SDL" sz="2200" dirty="0">
              <a:latin typeface="Merriweather"/>
            </a:rPr>
            <a:t>Movilizar la voluntad política internacional, regional y nacional, la financiación y los recursos adicionales para garantizar el acceso universal a la SDSR.</a:t>
          </a:r>
        </a:p>
      </dgm:t>
    </dgm:pt>
    <dgm:pt modelId="{78D45A5C-3084-4EA5-A2CF-98BACA3A17C2}" type="parTrans" cxnId="{8EAD0708-FF0D-4115-AEB1-63ACE9A1D1E2}">
      <dgm:prSet/>
      <dgm:spPr/>
      <dgm:t>
        <a:bodyPr/>
        <a:lstStyle/>
        <a:p>
          <a:endParaRPr lang="en-US"/>
        </a:p>
      </dgm:t>
    </dgm:pt>
    <dgm:pt modelId="{A7BCFA4E-029A-4F2D-81CD-05F5324CD107}" type="sibTrans" cxnId="{8EAD0708-FF0D-4115-AEB1-63ACE9A1D1E2}">
      <dgm:prSet/>
      <dgm:spPr/>
      <dgm:t>
        <a:bodyPr/>
        <a:lstStyle/>
        <a:p>
          <a:endParaRPr lang="en-US"/>
        </a:p>
      </dgm:t>
    </dgm:pt>
    <dgm:pt modelId="{D75F7074-64BC-4CB6-8024-B5A049E9AAE4}">
      <dgm:prSet custT="1"/>
      <dgm:spPr>
        <a:solidFill>
          <a:srgbClr val="00A6C4"/>
        </a:solidFill>
      </dgm:spPr>
      <dgm:t>
        <a:bodyPr/>
        <a:lstStyle/>
        <a:p>
          <a:r>
            <a:rPr lang="es-x-int-SDL" sz="2200" b="1" dirty="0">
              <a:solidFill>
                <a:schemeClr val="tx1"/>
              </a:solidFill>
              <a:latin typeface="Merriweather"/>
            </a:rPr>
            <a:t>Acceso</a:t>
          </a:r>
          <a:r>
            <a:rPr lang="es-x-int-SDL" sz="2200" dirty="0">
              <a:solidFill>
                <a:schemeClr val="tx1"/>
              </a:solidFill>
              <a:latin typeface="Merriweather"/>
            </a:rPr>
            <a:t>. </a:t>
          </a:r>
          <a:r>
            <a:rPr lang="es-x-int-SDL" sz="2200" dirty="0">
              <a:latin typeface="Merriweather"/>
            </a:rPr>
            <a:t>Abogar por un mayor acceso equitativo a la atención en salud sexual y reproductiva (SSR) de calidad a través de la cobertura sanitaria universal, la atención primaria de salud y otros canales diversos. </a:t>
          </a:r>
        </a:p>
      </dgm:t>
    </dgm:pt>
    <dgm:pt modelId="{3649D678-9776-46B4-867B-BF2DAE445848}" type="parTrans" cxnId="{3FAB055C-3E0E-4E09-8011-2F9B9EDE97C5}">
      <dgm:prSet/>
      <dgm:spPr/>
      <dgm:t>
        <a:bodyPr/>
        <a:lstStyle/>
        <a:p>
          <a:endParaRPr lang="en-US"/>
        </a:p>
      </dgm:t>
    </dgm:pt>
    <dgm:pt modelId="{1FE63C9C-FB76-4AE3-B25B-A7F4161FD930}" type="sibTrans" cxnId="{3FAB055C-3E0E-4E09-8011-2F9B9EDE97C5}">
      <dgm:prSet/>
      <dgm:spPr/>
      <dgm:t>
        <a:bodyPr/>
        <a:lstStyle/>
        <a:p>
          <a:endParaRPr lang="en-US"/>
        </a:p>
      </dgm:t>
    </dgm:pt>
    <dgm:pt modelId="{ADEE6556-E0B6-413E-AF70-0C3A6C7BC63E}">
      <dgm:prSet custT="1"/>
      <dgm:spPr/>
      <dgm:t>
        <a:bodyPr/>
        <a:lstStyle/>
        <a:p>
          <a:r>
            <a:rPr lang="es-x-int-SDL" sz="2200" b="1" dirty="0">
              <a:solidFill>
                <a:schemeClr val="tx1"/>
              </a:solidFill>
              <a:latin typeface="Merriweather"/>
            </a:rPr>
            <a:t>Movimiento</a:t>
          </a:r>
          <a:r>
            <a:rPr lang="es-x-int-SDL" sz="2200" dirty="0">
              <a:solidFill>
                <a:schemeClr val="tx1"/>
              </a:solidFill>
              <a:latin typeface="Merriweather"/>
            </a:rPr>
            <a:t>. </a:t>
          </a:r>
          <a:r>
            <a:rPr lang="es-x-int-SDL" sz="2200" dirty="0">
              <a:latin typeface="Merriweather"/>
            </a:rPr>
            <a:t>Incrementar la diversidad de voces, evidencias y perspectivas para intensificar el movimiento internacional de SDSR.</a:t>
          </a:r>
        </a:p>
      </dgm:t>
    </dgm:pt>
    <dgm:pt modelId="{A56DF951-58D7-4B59-9531-084DDE27C0EF}" type="parTrans" cxnId="{D46839D1-AE7F-4160-AC45-A673F1AA9030}">
      <dgm:prSet/>
      <dgm:spPr/>
      <dgm:t>
        <a:bodyPr/>
        <a:lstStyle/>
        <a:p>
          <a:endParaRPr lang="en-US"/>
        </a:p>
      </dgm:t>
    </dgm:pt>
    <dgm:pt modelId="{E93B28AA-AF4E-41FD-8385-C018018DF408}" type="sibTrans" cxnId="{D46839D1-AE7F-4160-AC45-A673F1AA9030}">
      <dgm:prSet/>
      <dgm:spPr/>
      <dgm:t>
        <a:bodyPr/>
        <a:lstStyle/>
        <a:p>
          <a:endParaRPr lang="en-US"/>
        </a:p>
      </dgm:t>
    </dgm:pt>
    <dgm:pt modelId="{BD3ED359-F679-4F9F-9B9B-C7150B3A36A0}" type="pres">
      <dgm:prSet presAssocID="{4E0EE981-2801-411B-808C-698342CD78EF}" presName="linear" presStyleCnt="0">
        <dgm:presLayoutVars>
          <dgm:animLvl val="lvl"/>
          <dgm:resizeHandles val="exact"/>
        </dgm:presLayoutVars>
      </dgm:prSet>
      <dgm:spPr/>
    </dgm:pt>
    <dgm:pt modelId="{DE17AAC4-2A51-4E02-8D42-9A7A1518A390}" type="pres">
      <dgm:prSet presAssocID="{C0D83089-2986-46BC-8903-B897D046E552}" presName="parentText" presStyleLbl="node1" presStyleIdx="0" presStyleCnt="3" custScaleY="103205">
        <dgm:presLayoutVars>
          <dgm:chMax val="0"/>
          <dgm:bulletEnabled val="1"/>
        </dgm:presLayoutVars>
      </dgm:prSet>
      <dgm:spPr/>
    </dgm:pt>
    <dgm:pt modelId="{E553CF0B-1446-42FC-9D24-D0C4302B0EAB}" type="pres">
      <dgm:prSet presAssocID="{A7BCFA4E-029A-4F2D-81CD-05F5324CD107}" presName="spacer" presStyleCnt="0"/>
      <dgm:spPr/>
    </dgm:pt>
    <dgm:pt modelId="{16DEC3FF-DC34-4298-8884-3213043E011D}" type="pres">
      <dgm:prSet presAssocID="{D75F7074-64BC-4CB6-8024-B5A049E9AAE4}" presName="parentText" presStyleLbl="node1" presStyleIdx="1" presStyleCnt="3" custScaleY="104918">
        <dgm:presLayoutVars>
          <dgm:chMax val="0"/>
          <dgm:bulletEnabled val="1"/>
        </dgm:presLayoutVars>
      </dgm:prSet>
      <dgm:spPr/>
    </dgm:pt>
    <dgm:pt modelId="{A78E61C2-8A3F-4362-940C-AA66F230AEEB}" type="pres">
      <dgm:prSet presAssocID="{1FE63C9C-FB76-4AE3-B25B-A7F4161FD930}" presName="spacer" presStyleCnt="0"/>
      <dgm:spPr/>
    </dgm:pt>
    <dgm:pt modelId="{B55034DC-B42B-4AF5-A7B1-DDEBDAB15BF5}" type="pres">
      <dgm:prSet presAssocID="{ADEE6556-E0B6-413E-AF70-0C3A6C7BC63E}" presName="parentText" presStyleLbl="node1" presStyleIdx="2" presStyleCnt="3">
        <dgm:presLayoutVars>
          <dgm:chMax val="0"/>
          <dgm:bulletEnabled val="1"/>
        </dgm:presLayoutVars>
      </dgm:prSet>
      <dgm:spPr/>
    </dgm:pt>
  </dgm:ptLst>
  <dgm:cxnLst>
    <dgm:cxn modelId="{8EAD0708-FF0D-4115-AEB1-63ACE9A1D1E2}" srcId="{4E0EE981-2801-411B-808C-698342CD78EF}" destId="{C0D83089-2986-46BC-8903-B897D046E552}" srcOrd="0" destOrd="0" parTransId="{78D45A5C-3084-4EA5-A2CF-98BACA3A17C2}" sibTransId="{A7BCFA4E-029A-4F2D-81CD-05F5324CD107}"/>
    <dgm:cxn modelId="{52F74917-190B-47B1-9642-67F5B8E47E6A}" type="presOf" srcId="{ADEE6556-E0B6-413E-AF70-0C3A6C7BC63E}" destId="{B55034DC-B42B-4AF5-A7B1-DDEBDAB15BF5}" srcOrd="0" destOrd="0" presId="urn:microsoft.com/office/officeart/2005/8/layout/vList2"/>
    <dgm:cxn modelId="{0B4BC430-8884-426E-B72A-2CDA5AA709BB}" type="presOf" srcId="{4E0EE981-2801-411B-808C-698342CD78EF}" destId="{BD3ED359-F679-4F9F-9B9B-C7150B3A36A0}" srcOrd="0" destOrd="0" presId="urn:microsoft.com/office/officeart/2005/8/layout/vList2"/>
    <dgm:cxn modelId="{3FAB055C-3E0E-4E09-8011-2F9B9EDE97C5}" srcId="{4E0EE981-2801-411B-808C-698342CD78EF}" destId="{D75F7074-64BC-4CB6-8024-B5A049E9AAE4}" srcOrd="1" destOrd="0" parTransId="{3649D678-9776-46B4-867B-BF2DAE445848}" sibTransId="{1FE63C9C-FB76-4AE3-B25B-A7F4161FD930}"/>
    <dgm:cxn modelId="{5FBD468D-C826-4ADE-8CDF-C5A2E81B03FD}" type="presOf" srcId="{C0D83089-2986-46BC-8903-B897D046E552}" destId="{DE17AAC4-2A51-4E02-8D42-9A7A1518A390}" srcOrd="0" destOrd="0" presId="urn:microsoft.com/office/officeart/2005/8/layout/vList2"/>
    <dgm:cxn modelId="{D46839D1-AE7F-4160-AC45-A673F1AA9030}" srcId="{4E0EE981-2801-411B-808C-698342CD78EF}" destId="{ADEE6556-E0B6-413E-AF70-0C3A6C7BC63E}" srcOrd="2" destOrd="0" parTransId="{A56DF951-58D7-4B59-9531-084DDE27C0EF}" sibTransId="{E93B28AA-AF4E-41FD-8385-C018018DF408}"/>
    <dgm:cxn modelId="{94F5ECEC-575D-4CCB-8AC9-8EBD51A392B6}" type="presOf" srcId="{D75F7074-64BC-4CB6-8024-B5A049E9AAE4}" destId="{16DEC3FF-DC34-4298-8884-3213043E011D}" srcOrd="0" destOrd="0" presId="urn:microsoft.com/office/officeart/2005/8/layout/vList2"/>
    <dgm:cxn modelId="{1D556FA2-3002-4509-9FF0-098053FF493C}" type="presParOf" srcId="{BD3ED359-F679-4F9F-9B9B-C7150B3A36A0}" destId="{DE17AAC4-2A51-4E02-8D42-9A7A1518A390}" srcOrd="0" destOrd="0" presId="urn:microsoft.com/office/officeart/2005/8/layout/vList2"/>
    <dgm:cxn modelId="{B4B51089-A8F0-475B-92DA-5BCBD5E5C2D9}" type="presParOf" srcId="{BD3ED359-F679-4F9F-9B9B-C7150B3A36A0}" destId="{E553CF0B-1446-42FC-9D24-D0C4302B0EAB}" srcOrd="1" destOrd="0" presId="urn:microsoft.com/office/officeart/2005/8/layout/vList2"/>
    <dgm:cxn modelId="{B4D46D95-B75B-468F-8C61-7700591AC63E}" type="presParOf" srcId="{BD3ED359-F679-4F9F-9B9B-C7150B3A36A0}" destId="{16DEC3FF-DC34-4298-8884-3213043E011D}" srcOrd="2" destOrd="0" presId="urn:microsoft.com/office/officeart/2005/8/layout/vList2"/>
    <dgm:cxn modelId="{4CB49DFB-D246-4762-ABC4-40186EAFC05E}" type="presParOf" srcId="{BD3ED359-F679-4F9F-9B9B-C7150B3A36A0}" destId="{A78E61C2-8A3F-4362-940C-AA66F230AEEB}" srcOrd="3" destOrd="0" presId="urn:microsoft.com/office/officeart/2005/8/layout/vList2"/>
    <dgm:cxn modelId="{3CCD3746-31AE-4CF5-B403-DD7424D32E6D}" type="presParOf" srcId="{BD3ED359-F679-4F9F-9B9B-C7150B3A36A0}" destId="{B55034DC-B42B-4AF5-A7B1-DDEBDAB15BF5}"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17AAC4-2A51-4E02-8D42-9A7A1518A390}">
      <dsp:nvSpPr>
        <dsp:cNvPr id="0" name=""/>
        <dsp:cNvSpPr/>
      </dsp:nvSpPr>
      <dsp:spPr>
        <a:xfrm>
          <a:off x="0" y="203697"/>
          <a:ext cx="12403662" cy="1295042"/>
        </a:xfrm>
        <a:prstGeom prst="roundRect">
          <a:avLst/>
        </a:prstGeom>
        <a:solidFill>
          <a:srgbClr val="FFB60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x-int-SDL" sz="2200" b="1" kern="1200" dirty="0">
              <a:solidFill>
                <a:schemeClr val="tx1"/>
              </a:solidFill>
              <a:latin typeface="Merriweather"/>
            </a:rPr>
            <a:t>Compromiso. </a:t>
          </a:r>
          <a:r>
            <a:rPr lang="es-x-int-SDL" sz="2200" kern="1200" dirty="0">
              <a:latin typeface="Merriweather"/>
            </a:rPr>
            <a:t>Movilizar la voluntad política internacional, regional y nacional, la financiación y los recursos adicionales para garantizar el acceso universal a la SDSR.</a:t>
          </a:r>
        </a:p>
      </dsp:txBody>
      <dsp:txXfrm>
        <a:off x="63219" y="266916"/>
        <a:ext cx="12277224" cy="1168604"/>
      </dsp:txXfrm>
    </dsp:sp>
    <dsp:sp modelId="{16DEC3FF-DC34-4298-8884-3213043E011D}">
      <dsp:nvSpPr>
        <dsp:cNvPr id="0" name=""/>
        <dsp:cNvSpPr/>
      </dsp:nvSpPr>
      <dsp:spPr>
        <a:xfrm>
          <a:off x="0" y="1685939"/>
          <a:ext cx="12403662" cy="1316537"/>
        </a:xfrm>
        <a:prstGeom prst="roundRect">
          <a:avLst/>
        </a:prstGeom>
        <a:solidFill>
          <a:srgbClr val="00A6C4"/>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x-int-SDL" sz="2200" b="1" kern="1200" dirty="0">
              <a:solidFill>
                <a:schemeClr val="tx1"/>
              </a:solidFill>
              <a:latin typeface="Merriweather"/>
            </a:rPr>
            <a:t>Acceso</a:t>
          </a:r>
          <a:r>
            <a:rPr lang="es-x-int-SDL" sz="2200" kern="1200" dirty="0">
              <a:solidFill>
                <a:schemeClr val="tx1"/>
              </a:solidFill>
              <a:latin typeface="Merriweather"/>
            </a:rPr>
            <a:t>. </a:t>
          </a:r>
          <a:r>
            <a:rPr lang="es-x-int-SDL" sz="2200" kern="1200" dirty="0">
              <a:latin typeface="Merriweather"/>
            </a:rPr>
            <a:t>Abogar por un mayor acceso equitativo a la atención en salud sexual y reproductiva (SSR) de calidad a través de la cobertura sanitaria universal, la atención primaria de salud y otros canales diversos. </a:t>
          </a:r>
        </a:p>
      </dsp:txBody>
      <dsp:txXfrm>
        <a:off x="64268" y="1750207"/>
        <a:ext cx="12275126" cy="1188001"/>
      </dsp:txXfrm>
    </dsp:sp>
    <dsp:sp modelId="{B55034DC-B42B-4AF5-A7B1-DDEBDAB15BF5}">
      <dsp:nvSpPr>
        <dsp:cNvPr id="0" name=""/>
        <dsp:cNvSpPr/>
      </dsp:nvSpPr>
      <dsp:spPr>
        <a:xfrm>
          <a:off x="0" y="3189677"/>
          <a:ext cx="12403662" cy="1254825"/>
        </a:xfrm>
        <a:prstGeom prst="round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l" defTabSz="977900">
            <a:lnSpc>
              <a:spcPct val="90000"/>
            </a:lnSpc>
            <a:spcBef>
              <a:spcPct val="0"/>
            </a:spcBef>
            <a:spcAft>
              <a:spcPct val="35000"/>
            </a:spcAft>
            <a:buNone/>
          </a:pPr>
          <a:r>
            <a:rPr lang="es-x-int-SDL" sz="2200" b="1" kern="1200" dirty="0">
              <a:solidFill>
                <a:schemeClr val="tx1"/>
              </a:solidFill>
              <a:latin typeface="Merriweather"/>
            </a:rPr>
            <a:t>Movimiento</a:t>
          </a:r>
          <a:r>
            <a:rPr lang="es-x-int-SDL" sz="2200" kern="1200" dirty="0">
              <a:solidFill>
                <a:schemeClr val="tx1"/>
              </a:solidFill>
              <a:latin typeface="Merriweather"/>
            </a:rPr>
            <a:t>. </a:t>
          </a:r>
          <a:r>
            <a:rPr lang="es-x-int-SDL" sz="2200" kern="1200" dirty="0">
              <a:latin typeface="Merriweather"/>
            </a:rPr>
            <a:t>Incrementar la diversidad de voces, evidencias y perspectivas para intensificar el movimiento internacional de SDSR.</a:t>
          </a:r>
        </a:p>
      </dsp:txBody>
      <dsp:txXfrm>
        <a:off x="61256" y="3250933"/>
        <a:ext cx="12281150" cy="113231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943600" cy="3889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7769225" y="0"/>
            <a:ext cx="5943600" cy="388938"/>
          </a:xfrm>
          <a:prstGeom prst="rect">
            <a:avLst/>
          </a:prstGeom>
        </p:spPr>
        <p:txBody>
          <a:bodyPr vert="horz" lIns="91440" tIns="45720" rIns="91440" bIns="45720" rtlCol="0"/>
          <a:lstStyle>
            <a:lvl1pPr algn="r">
              <a:defRPr sz="1200"/>
            </a:lvl1pPr>
          </a:lstStyle>
          <a:p>
            <a:fld id="{2E91C863-2B5D-428B-A03D-9FCDA4429428}" type="datetimeFigureOut">
              <a:rPr lang="en-US" smtClean="0"/>
              <a:t>5/18/22</a:t>
            </a:fld>
            <a:endParaRPr lang="es-x-int-SDL"/>
          </a:p>
        </p:txBody>
      </p:sp>
      <p:sp>
        <p:nvSpPr>
          <p:cNvPr id="4" name="Slide Image Placeholder 3"/>
          <p:cNvSpPr>
            <a:spLocks noGrp="1" noRot="1" noChangeAspect="1"/>
          </p:cNvSpPr>
          <p:nvPr>
            <p:ph type="sldImg" idx="2"/>
          </p:nvPr>
        </p:nvSpPr>
        <p:spPr>
          <a:xfrm>
            <a:off x="4543425" y="971550"/>
            <a:ext cx="4629150" cy="26225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371600" y="3740150"/>
            <a:ext cx="10972800" cy="30607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7383463"/>
            <a:ext cx="5943600" cy="3889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7769225" y="7383463"/>
            <a:ext cx="5943600" cy="388937"/>
          </a:xfrm>
          <a:prstGeom prst="rect">
            <a:avLst/>
          </a:prstGeom>
        </p:spPr>
        <p:txBody>
          <a:bodyPr vert="horz" lIns="91440" tIns="45720" rIns="91440" bIns="45720" rtlCol="0" anchor="b"/>
          <a:lstStyle>
            <a:lvl1pPr algn="r">
              <a:defRPr sz="1200"/>
            </a:lvl1pPr>
          </a:lstStyle>
          <a:p>
            <a:fld id="{E2B8D3BD-FAA5-4A47-8F34-595022B141CE}" type="slidenum">
              <a:rPr lang="en-US" smtClean="0"/>
              <a:t>‹#›</a:t>
            </a:fld>
            <a:endParaRPr lang="es-x-int-SDL"/>
          </a:p>
        </p:txBody>
      </p:sp>
    </p:spTree>
    <p:extLst>
      <p:ext uri="{BB962C8B-B14F-4D97-AF65-F5344CB8AC3E}">
        <p14:creationId xmlns:p14="http://schemas.microsoft.com/office/powerpoint/2010/main" val="2573921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5"/>
          </p:nvPr>
        </p:nvSpPr>
        <p:spPr/>
        <p:txBody>
          <a:bodyPr/>
          <a:lstStyle/>
          <a:p>
            <a:fld id="{E2B8D3BD-FAA5-4A47-8F34-595022B141CE}" type="slidenum">
              <a:rPr lang="en-US" smtClean="0"/>
              <a:t>1</a:t>
            </a:fld>
            <a:endParaRPr lang="es-x-int-SDL"/>
          </a:p>
        </p:txBody>
      </p:sp>
    </p:spTree>
    <p:extLst>
      <p:ext uri="{BB962C8B-B14F-4D97-AF65-F5344CB8AC3E}">
        <p14:creationId xmlns:p14="http://schemas.microsoft.com/office/powerpoint/2010/main" val="16951914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8D3BD-FAA5-4A47-8F34-595022B141CE}" type="slidenum">
              <a:rPr lang="en-US" smtClean="0"/>
              <a:t>2</a:t>
            </a:fld>
            <a:endParaRPr lang="es-x-int-SDL"/>
          </a:p>
        </p:txBody>
      </p:sp>
    </p:spTree>
    <p:extLst>
      <p:ext uri="{BB962C8B-B14F-4D97-AF65-F5344CB8AC3E}">
        <p14:creationId xmlns:p14="http://schemas.microsoft.com/office/powerpoint/2010/main" val="19950470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43000"/>
            <a:ext cx="5445125" cy="30861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175558BF-225C-4BAB-AA5C-C1304C085AE6}" type="slidenum">
              <a:rPr lang="en-US" smtClean="0"/>
              <a:t>5</a:t>
            </a:fld>
            <a:endParaRPr lang="en-US"/>
          </a:p>
        </p:txBody>
      </p:sp>
    </p:spTree>
    <p:extLst>
      <p:ext uri="{BB962C8B-B14F-4D97-AF65-F5344CB8AC3E}">
        <p14:creationId xmlns:p14="http://schemas.microsoft.com/office/powerpoint/2010/main" val="2602218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43000"/>
            <a:ext cx="5445125"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5558BF-225C-4BAB-AA5C-C1304C085AE6}" type="slidenum">
              <a:rPr lang="en-US" smtClean="0"/>
              <a:t>7</a:t>
            </a:fld>
            <a:endParaRPr lang="en-US"/>
          </a:p>
        </p:txBody>
      </p:sp>
    </p:spTree>
    <p:extLst>
      <p:ext uri="{BB962C8B-B14F-4D97-AF65-F5344CB8AC3E}">
        <p14:creationId xmlns:p14="http://schemas.microsoft.com/office/powerpoint/2010/main" val="3489568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ES" dirty="0"/>
          </a:p>
        </p:txBody>
      </p:sp>
      <p:sp>
        <p:nvSpPr>
          <p:cNvPr id="4" name="Espace réservé du numéro de diapositive 3"/>
          <p:cNvSpPr>
            <a:spLocks noGrp="1"/>
          </p:cNvSpPr>
          <p:nvPr>
            <p:ph type="sldNum" sz="quarter" idx="5"/>
          </p:nvPr>
        </p:nvSpPr>
        <p:spPr/>
        <p:txBody>
          <a:bodyPr/>
          <a:lstStyle/>
          <a:p>
            <a:fld id="{E2B8D3BD-FAA5-4A47-8F34-595022B141CE}" type="slidenum">
              <a:rPr lang="en-US" smtClean="0"/>
              <a:t>9</a:t>
            </a:fld>
            <a:endParaRPr lang="es-x-int-SDL"/>
          </a:p>
        </p:txBody>
      </p:sp>
    </p:spTree>
    <p:extLst>
      <p:ext uri="{BB962C8B-B14F-4D97-AF65-F5344CB8AC3E}">
        <p14:creationId xmlns:p14="http://schemas.microsoft.com/office/powerpoint/2010/main" val="26834324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2B8D3BD-FAA5-4A47-8F34-595022B141CE}" type="slidenum">
              <a:rPr lang="en-US" smtClean="0"/>
              <a:t>10</a:t>
            </a:fld>
            <a:endParaRPr lang="es-x-int-SDL"/>
          </a:p>
        </p:txBody>
      </p:sp>
    </p:spTree>
    <p:extLst>
      <p:ext uri="{BB962C8B-B14F-4D97-AF65-F5344CB8AC3E}">
        <p14:creationId xmlns:p14="http://schemas.microsoft.com/office/powerpoint/2010/main" val="9086965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s-ES" dirty="0"/>
          </a:p>
        </p:txBody>
      </p:sp>
      <p:sp>
        <p:nvSpPr>
          <p:cNvPr id="4" name="Espace réservé du numéro de diapositive 3"/>
          <p:cNvSpPr>
            <a:spLocks noGrp="1"/>
          </p:cNvSpPr>
          <p:nvPr>
            <p:ph type="sldNum" sz="quarter" idx="5"/>
          </p:nvPr>
        </p:nvSpPr>
        <p:spPr/>
        <p:txBody>
          <a:bodyPr/>
          <a:lstStyle/>
          <a:p>
            <a:fld id="{E2B8D3BD-FAA5-4A47-8F34-595022B141CE}" type="slidenum">
              <a:rPr lang="en-US" smtClean="0"/>
              <a:t>12</a:t>
            </a:fld>
            <a:endParaRPr lang="es-x-int-SDL"/>
          </a:p>
        </p:txBody>
      </p:sp>
    </p:spTree>
    <p:extLst>
      <p:ext uri="{BB962C8B-B14F-4D97-AF65-F5344CB8AC3E}">
        <p14:creationId xmlns:p14="http://schemas.microsoft.com/office/powerpoint/2010/main" val="32538670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43000"/>
            <a:ext cx="5445125" cy="3086100"/>
          </a:xfrm>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Calibri" panose="020F0502020204030204" pitchFamily="34" charset="0"/>
              </a:rPr>
              <a:t> </a:t>
            </a:r>
          </a:p>
          <a:p>
            <a:endParaRPr lang="en-US" dirty="0"/>
          </a:p>
        </p:txBody>
      </p:sp>
      <p:sp>
        <p:nvSpPr>
          <p:cNvPr id="4" name="Slide Number Placeholder 3"/>
          <p:cNvSpPr>
            <a:spLocks noGrp="1"/>
          </p:cNvSpPr>
          <p:nvPr>
            <p:ph type="sldNum" sz="quarter" idx="5"/>
          </p:nvPr>
        </p:nvSpPr>
        <p:spPr/>
        <p:txBody>
          <a:bodyPr/>
          <a:lstStyle/>
          <a:p>
            <a:fld id="{175558BF-225C-4BAB-AA5C-C1304C085AE6}" type="slidenum">
              <a:rPr lang="en-US" smtClean="0"/>
              <a:t>15</a:t>
            </a:fld>
            <a:endParaRPr lang="en-US"/>
          </a:p>
        </p:txBody>
      </p:sp>
    </p:spTree>
    <p:extLst>
      <p:ext uri="{BB962C8B-B14F-4D97-AF65-F5344CB8AC3E}">
        <p14:creationId xmlns:p14="http://schemas.microsoft.com/office/powerpoint/2010/main" val="12625385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028700" y="2409444"/>
            <a:ext cx="11658600" cy="1632204"/>
          </a:xfrm>
          <a:prstGeom prst="rect">
            <a:avLst/>
          </a:prstGeom>
        </p:spPr>
        <p:txBody>
          <a:bodyPr wrap="square" lIns="0" tIns="0" rIns="0" bIns="0">
            <a:spAutoFit/>
          </a:bodyPr>
          <a:lstStyle>
            <a:lvl1pPr>
              <a:defRPr/>
            </a:lvl1pPr>
          </a:lstStyle>
          <a:p>
            <a:endParaRPr dirty="0"/>
          </a:p>
        </p:txBody>
      </p:sp>
      <p:sp>
        <p:nvSpPr>
          <p:cNvPr id="3" name="Holder 3"/>
          <p:cNvSpPr>
            <a:spLocks noGrp="1"/>
          </p:cNvSpPr>
          <p:nvPr>
            <p:ph type="subTitle" idx="4" hasCustomPrompt="1"/>
          </p:nvPr>
        </p:nvSpPr>
        <p:spPr>
          <a:xfrm>
            <a:off x="2057400" y="4352544"/>
            <a:ext cx="9601200" cy="553998"/>
          </a:xfrm>
          <a:prstGeom prst="rect">
            <a:avLst/>
          </a:prstGeom>
        </p:spPr>
        <p:txBody>
          <a:bodyPr wrap="square" lIns="0" tIns="0" rIns="0" bIns="0">
            <a:spAutoFit/>
          </a:bodyPr>
          <a:lstStyle>
            <a:lvl1pPr>
              <a:defRPr sz="3600" i="1">
                <a:solidFill>
                  <a:srgbClr val="7E7774"/>
                </a:solidFill>
                <a:latin typeface="Merriweather" panose="00000500000000000000" pitchFamily="50" charset="0"/>
              </a:defRPr>
            </a:lvl1pPr>
          </a:lstStyle>
          <a:p>
            <a:r>
              <a:rPr lang="en-US" dirty="0" err="1">
                <a:latin typeface="Merriweather" panose="00000500000000000000" pitchFamily="50" charset="0"/>
              </a:rPr>
              <a:t>sdfa</a:t>
            </a:r>
            <a:endParaRPr dirty="0"/>
          </a:p>
        </p:txBody>
      </p:sp>
      <p:sp>
        <p:nvSpPr>
          <p:cNvPr id="4" name="Holder 4"/>
          <p:cNvSpPr>
            <a:spLocks noGrp="1"/>
          </p:cNvSpPr>
          <p:nvPr>
            <p:ph type="ftr" sz="quarter" idx="5"/>
          </p:nvPr>
        </p:nvSpPr>
        <p:spPr>
          <a:xfrm>
            <a:off x="4663440" y="7228332"/>
            <a:ext cx="4389120" cy="388620"/>
          </a:xfrm>
          <a:prstGeom prst="rect">
            <a:avLst/>
          </a:prstGeom>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85800" y="7228332"/>
            <a:ext cx="3154680"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5/18/22</a:t>
            </a:fld>
            <a:endParaRPr lang="en-US"/>
          </a:p>
        </p:txBody>
      </p:sp>
      <p:sp>
        <p:nvSpPr>
          <p:cNvPr id="6" name="Holder 6"/>
          <p:cNvSpPr>
            <a:spLocks noGrp="1"/>
          </p:cNvSpPr>
          <p:nvPr>
            <p:ph type="sldNum" sz="quarter" idx="7"/>
          </p:nvPr>
        </p:nvSpPr>
        <p:spPr>
          <a:xfrm>
            <a:off x="9875520" y="7228332"/>
            <a:ext cx="3154680" cy="3886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559700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426AD0-6875-4694-89CD-6C6420C1EBAE}"/>
              </a:ext>
            </a:extLst>
          </p:cNvPr>
          <p:cNvSpPr>
            <a:spLocks noGrp="1"/>
          </p:cNvSpPr>
          <p:nvPr>
            <p:ph type="title"/>
          </p:nvPr>
        </p:nvSpPr>
        <p:spPr>
          <a:xfrm>
            <a:off x="944563" y="414338"/>
            <a:ext cx="11830050" cy="1501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305FDEE5-5F49-4A45-9958-2632FFD07DDF}"/>
              </a:ext>
            </a:extLst>
          </p:cNvPr>
          <p:cNvSpPr>
            <a:spLocks noGrp="1"/>
          </p:cNvSpPr>
          <p:nvPr>
            <p:ph type="body" idx="1"/>
          </p:nvPr>
        </p:nvSpPr>
        <p:spPr>
          <a:xfrm>
            <a:off x="944563" y="1905000"/>
            <a:ext cx="5802312"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353BF3E-7E8D-40FF-948D-F3D7E3BFA66B}"/>
              </a:ext>
            </a:extLst>
          </p:cNvPr>
          <p:cNvSpPr>
            <a:spLocks noGrp="1"/>
          </p:cNvSpPr>
          <p:nvPr>
            <p:ph sz="half" idx="2"/>
          </p:nvPr>
        </p:nvSpPr>
        <p:spPr>
          <a:xfrm>
            <a:off x="944563" y="2838450"/>
            <a:ext cx="5802312"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CDCF2A-7470-47E5-B5C9-32894EF56C38}"/>
              </a:ext>
            </a:extLst>
          </p:cNvPr>
          <p:cNvSpPr>
            <a:spLocks noGrp="1"/>
          </p:cNvSpPr>
          <p:nvPr>
            <p:ph type="body" sz="quarter" idx="3"/>
          </p:nvPr>
        </p:nvSpPr>
        <p:spPr>
          <a:xfrm>
            <a:off x="6943725" y="1905000"/>
            <a:ext cx="5830888" cy="9334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5449B2-B638-4C84-982F-90D2A60519A1}"/>
              </a:ext>
            </a:extLst>
          </p:cNvPr>
          <p:cNvSpPr>
            <a:spLocks noGrp="1"/>
          </p:cNvSpPr>
          <p:nvPr>
            <p:ph sz="quarter" idx="4"/>
          </p:nvPr>
        </p:nvSpPr>
        <p:spPr>
          <a:xfrm>
            <a:off x="6943725" y="2838450"/>
            <a:ext cx="5830888" cy="417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601C586-C995-4969-9106-C81E8ABDF81C}"/>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8" name="Footer Placeholder 7">
            <a:extLst>
              <a:ext uri="{FF2B5EF4-FFF2-40B4-BE49-F238E27FC236}">
                <a16:creationId xmlns:a16="http://schemas.microsoft.com/office/drawing/2014/main" id="{B285529B-6F46-44C7-AB3F-EB1C00E614B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F394DA5-0194-4000-9876-DF1B3034B404}"/>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8066748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E2315-40FF-48FA-B20A-86F439E7AFB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4E3CAAB-80DE-462F-B94E-185CA4581302}"/>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4" name="Footer Placeholder 3">
            <a:extLst>
              <a:ext uri="{FF2B5EF4-FFF2-40B4-BE49-F238E27FC236}">
                <a16:creationId xmlns:a16="http://schemas.microsoft.com/office/drawing/2014/main" id="{99D92D81-CDC1-4CA6-B720-D922C34FD16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4401302-6BDE-4C9F-BA63-47D4C40FF251}"/>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16897231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987DC66-6791-4B65-89DC-509202557608}"/>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3" name="Footer Placeholder 2">
            <a:extLst>
              <a:ext uri="{FF2B5EF4-FFF2-40B4-BE49-F238E27FC236}">
                <a16:creationId xmlns:a16="http://schemas.microsoft.com/office/drawing/2014/main" id="{B4F1E018-80C8-4368-B543-BDCD2FC4113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4A7333A-05A5-4FA8-92D6-B3E4B66C0145}"/>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2268660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EDEBD-B2EB-4D66-A976-B82AF57CCE8E}"/>
              </a:ext>
            </a:extLst>
          </p:cNvPr>
          <p:cNvSpPr>
            <a:spLocks noGrp="1"/>
          </p:cNvSpPr>
          <p:nvPr>
            <p:ph type="title"/>
          </p:nvPr>
        </p:nvSpPr>
        <p:spPr>
          <a:xfrm>
            <a:off x="944563" y="517525"/>
            <a:ext cx="4424362" cy="1814513"/>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18DCED-31A3-43DA-A294-EB360EABE2F6}"/>
              </a:ext>
            </a:extLst>
          </p:cNvPr>
          <p:cNvSpPr>
            <a:spLocks noGrp="1"/>
          </p:cNvSpPr>
          <p:nvPr>
            <p:ph idx="1"/>
          </p:nvPr>
        </p:nvSpPr>
        <p:spPr>
          <a:xfrm>
            <a:off x="5830888" y="1119188"/>
            <a:ext cx="6943725" cy="552291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46551D-F0F7-4AAD-885A-EADFBA63181C}"/>
              </a:ext>
            </a:extLst>
          </p:cNvPr>
          <p:cNvSpPr>
            <a:spLocks noGrp="1"/>
          </p:cNvSpPr>
          <p:nvPr>
            <p:ph type="body" sz="half" idx="2"/>
          </p:nvPr>
        </p:nvSpPr>
        <p:spPr>
          <a:xfrm>
            <a:off x="944563" y="2332038"/>
            <a:ext cx="4424362"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BD3C0F-2F10-4036-BC64-A3CE732B2200}"/>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6" name="Footer Placeholder 5">
            <a:extLst>
              <a:ext uri="{FF2B5EF4-FFF2-40B4-BE49-F238E27FC236}">
                <a16:creationId xmlns:a16="http://schemas.microsoft.com/office/drawing/2014/main" id="{BED05763-3881-4ED0-A3C1-B047FDA305F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DD8303-11CB-453C-8A2F-95B3F3009788}"/>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174459556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09E182-74BA-4F7F-B41D-85A85B5984F8}"/>
              </a:ext>
            </a:extLst>
          </p:cNvPr>
          <p:cNvSpPr>
            <a:spLocks noGrp="1"/>
          </p:cNvSpPr>
          <p:nvPr>
            <p:ph type="title"/>
          </p:nvPr>
        </p:nvSpPr>
        <p:spPr>
          <a:xfrm>
            <a:off x="944563" y="517525"/>
            <a:ext cx="4424362" cy="1814513"/>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96F90A-D676-4AB9-B8C1-5153BD06DA12}"/>
              </a:ext>
            </a:extLst>
          </p:cNvPr>
          <p:cNvSpPr>
            <a:spLocks noGrp="1"/>
          </p:cNvSpPr>
          <p:nvPr>
            <p:ph type="pic" idx="1"/>
          </p:nvPr>
        </p:nvSpPr>
        <p:spPr>
          <a:xfrm>
            <a:off x="5830888" y="1119188"/>
            <a:ext cx="6943725" cy="552291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3A31AD9-B58E-4B4D-A241-2117D6BE85F8}"/>
              </a:ext>
            </a:extLst>
          </p:cNvPr>
          <p:cNvSpPr>
            <a:spLocks noGrp="1"/>
          </p:cNvSpPr>
          <p:nvPr>
            <p:ph type="body" sz="half" idx="2"/>
          </p:nvPr>
        </p:nvSpPr>
        <p:spPr>
          <a:xfrm>
            <a:off x="944563" y="2332038"/>
            <a:ext cx="4424362" cy="43195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91113D-9420-4AD7-8741-A60B86C202BB}"/>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6" name="Footer Placeholder 5">
            <a:extLst>
              <a:ext uri="{FF2B5EF4-FFF2-40B4-BE49-F238E27FC236}">
                <a16:creationId xmlns:a16="http://schemas.microsoft.com/office/drawing/2014/main" id="{7B6EA878-8B4D-4766-997D-8787902718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64DC4F5-B3A0-4DDE-92C7-AFF2802182C9}"/>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8062466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02718-7767-4492-8B07-AD830F9F597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0C8280D-BE50-4707-BBBA-16FCE7259C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63FF5-B864-4B5F-A1FC-5548FF756A9D}"/>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9204334A-B7BE-4CD9-90EC-19EB527EAE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716BB0-2449-4F0C-B408-733BF441D70A}"/>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2570078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333302-C296-4AEC-AE62-F28A059CE917}"/>
              </a:ext>
            </a:extLst>
          </p:cNvPr>
          <p:cNvSpPr>
            <a:spLocks noGrp="1"/>
          </p:cNvSpPr>
          <p:nvPr>
            <p:ph type="title" orient="vert"/>
          </p:nvPr>
        </p:nvSpPr>
        <p:spPr>
          <a:xfrm>
            <a:off x="9815513" y="414338"/>
            <a:ext cx="2957512" cy="658653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62AE4ED-81F5-40EA-A7B7-1CFEF681F682}"/>
              </a:ext>
            </a:extLst>
          </p:cNvPr>
          <p:cNvSpPr>
            <a:spLocks noGrp="1"/>
          </p:cNvSpPr>
          <p:nvPr>
            <p:ph type="body" orient="vert" idx="1"/>
          </p:nvPr>
        </p:nvSpPr>
        <p:spPr>
          <a:xfrm>
            <a:off x="942975" y="414338"/>
            <a:ext cx="8720138" cy="65865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B22E7D-FDA6-4053-91C7-C387D8060898}"/>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FDE60AA2-48A9-4C1E-A609-33F27E4133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FD894B-50EE-4813-966B-45922D1F6711}"/>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258123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1272011"/>
            <a:ext cx="11658600" cy="2705947"/>
          </a:xfrm>
        </p:spPr>
        <p:txBody>
          <a:bodyPr anchor="b"/>
          <a:lstStyle>
            <a:lvl1pPr algn="ctr">
              <a:defRPr sz="6800"/>
            </a:lvl1pPr>
          </a:lstStyle>
          <a:p>
            <a:r>
              <a:rPr lang="en-US"/>
              <a:t>Click to edit Master title style</a:t>
            </a:r>
            <a:endParaRPr lang="en-US" dirty="0"/>
          </a:p>
        </p:txBody>
      </p:sp>
      <p:sp>
        <p:nvSpPr>
          <p:cNvPr id="3" name="Subtitle 2"/>
          <p:cNvSpPr>
            <a:spLocks noGrp="1"/>
          </p:cNvSpPr>
          <p:nvPr>
            <p:ph type="subTitle" idx="1"/>
          </p:nvPr>
        </p:nvSpPr>
        <p:spPr>
          <a:xfrm>
            <a:off x="1714500" y="4082310"/>
            <a:ext cx="10287000" cy="1876530"/>
          </a:xfrm>
        </p:spPr>
        <p:txBody>
          <a:bodyPr/>
          <a:lstStyle>
            <a:lvl1pPr marL="0" indent="0" algn="ctr">
              <a:buNone/>
              <a:defRPr sz="2720"/>
            </a:lvl1pPr>
            <a:lvl2pPr marL="518145" indent="0" algn="ctr">
              <a:buNone/>
              <a:defRPr sz="2267"/>
            </a:lvl2pPr>
            <a:lvl3pPr marL="1036290" indent="0" algn="ctr">
              <a:buNone/>
              <a:defRPr sz="2040"/>
            </a:lvl3pPr>
            <a:lvl4pPr marL="1554434" indent="0" algn="ctr">
              <a:buNone/>
              <a:defRPr sz="1813"/>
            </a:lvl4pPr>
            <a:lvl5pPr marL="2072579" indent="0" algn="ctr">
              <a:buNone/>
              <a:defRPr sz="1813"/>
            </a:lvl5pPr>
            <a:lvl6pPr marL="2590724" indent="0" algn="ctr">
              <a:buNone/>
              <a:defRPr sz="1813"/>
            </a:lvl6pPr>
            <a:lvl7pPr marL="3108869" indent="0" algn="ctr">
              <a:buNone/>
              <a:defRPr sz="1813"/>
            </a:lvl7pPr>
            <a:lvl8pPr marL="3627013" indent="0" algn="ctr">
              <a:buNone/>
              <a:defRPr sz="1813"/>
            </a:lvl8pPr>
            <a:lvl9pPr marL="4145158" indent="0" algn="ctr">
              <a:buNone/>
              <a:defRPr sz="181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0094373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42906522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35832" y="1937705"/>
            <a:ext cx="11830050" cy="3233102"/>
          </a:xfrm>
        </p:spPr>
        <p:txBody>
          <a:bodyPr anchor="b"/>
          <a:lstStyle>
            <a:lvl1pPr>
              <a:defRPr sz="6800"/>
            </a:lvl1pPr>
          </a:lstStyle>
          <a:p>
            <a:r>
              <a:rPr lang="en-US"/>
              <a:t>Click to edit Master title style</a:t>
            </a:r>
            <a:endParaRPr lang="en-US" dirty="0"/>
          </a:p>
        </p:txBody>
      </p:sp>
      <p:sp>
        <p:nvSpPr>
          <p:cNvPr id="3" name="Text Placeholder 2"/>
          <p:cNvSpPr>
            <a:spLocks noGrp="1"/>
          </p:cNvSpPr>
          <p:nvPr>
            <p:ph type="body" idx="1"/>
          </p:nvPr>
        </p:nvSpPr>
        <p:spPr>
          <a:xfrm>
            <a:off x="935832" y="5201393"/>
            <a:ext cx="11830050" cy="1700212"/>
          </a:xfrm>
        </p:spPr>
        <p:txBody>
          <a:bodyPr/>
          <a:lstStyle>
            <a:lvl1pPr marL="0" indent="0">
              <a:buNone/>
              <a:defRPr sz="2720">
                <a:solidFill>
                  <a:schemeClr val="tx1"/>
                </a:solidFill>
              </a:defRPr>
            </a:lvl1pPr>
            <a:lvl2pPr marL="518145" indent="0">
              <a:buNone/>
              <a:defRPr sz="2267">
                <a:solidFill>
                  <a:schemeClr val="tx1">
                    <a:tint val="75000"/>
                  </a:schemeClr>
                </a:solidFill>
              </a:defRPr>
            </a:lvl2pPr>
            <a:lvl3pPr marL="1036290" indent="0">
              <a:buNone/>
              <a:defRPr sz="2040">
                <a:solidFill>
                  <a:schemeClr val="tx1">
                    <a:tint val="75000"/>
                  </a:schemeClr>
                </a:solidFill>
              </a:defRPr>
            </a:lvl3pPr>
            <a:lvl4pPr marL="1554434" indent="0">
              <a:buNone/>
              <a:defRPr sz="1813">
                <a:solidFill>
                  <a:schemeClr val="tx1">
                    <a:tint val="75000"/>
                  </a:schemeClr>
                </a:solidFill>
              </a:defRPr>
            </a:lvl4pPr>
            <a:lvl5pPr marL="2072579" indent="0">
              <a:buNone/>
              <a:defRPr sz="1813">
                <a:solidFill>
                  <a:schemeClr val="tx1">
                    <a:tint val="75000"/>
                  </a:schemeClr>
                </a:solidFill>
              </a:defRPr>
            </a:lvl5pPr>
            <a:lvl6pPr marL="2590724" indent="0">
              <a:buNone/>
              <a:defRPr sz="1813">
                <a:solidFill>
                  <a:schemeClr val="tx1">
                    <a:tint val="75000"/>
                  </a:schemeClr>
                </a:solidFill>
              </a:defRPr>
            </a:lvl6pPr>
            <a:lvl7pPr marL="3108869" indent="0">
              <a:buNone/>
              <a:defRPr sz="1813">
                <a:solidFill>
                  <a:schemeClr val="tx1">
                    <a:tint val="75000"/>
                  </a:schemeClr>
                </a:solidFill>
              </a:defRPr>
            </a:lvl7pPr>
            <a:lvl8pPr marL="3627013" indent="0">
              <a:buNone/>
              <a:defRPr sz="1813">
                <a:solidFill>
                  <a:schemeClr val="tx1">
                    <a:tint val="75000"/>
                  </a:schemeClr>
                </a:solidFill>
              </a:defRPr>
            </a:lvl8pPr>
            <a:lvl9pPr marL="4145158" indent="0">
              <a:buNone/>
              <a:defRPr sz="181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3517001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7E7774"/>
                </a:solidFill>
                <a:latin typeface="Merriweather"/>
                <a:cs typeface="Merriweather"/>
              </a:defRPr>
            </a:lvl1pPr>
          </a:lstStyle>
          <a:p>
            <a:endParaRPr dirty="0"/>
          </a:p>
        </p:txBody>
      </p:sp>
      <p:sp>
        <p:nvSpPr>
          <p:cNvPr id="3" name="Holder 3"/>
          <p:cNvSpPr>
            <a:spLocks noGrp="1"/>
          </p:cNvSpPr>
          <p:nvPr>
            <p:ph type="body" idx="1"/>
          </p:nvPr>
        </p:nvSpPr>
        <p:spPr>
          <a:xfrm>
            <a:off x="3028315" y="2661635"/>
            <a:ext cx="8163559" cy="2540000"/>
          </a:xfrm>
          <a:prstGeom prst="rect">
            <a:avLst/>
          </a:prstGeom>
        </p:spPr>
        <p:txBody>
          <a:bodyPr lIns="0" tIns="0" rIns="0" bIns="0"/>
          <a:lstStyle>
            <a:lvl1pPr>
              <a:defRPr sz="2600" b="0" i="0">
                <a:solidFill>
                  <a:srgbClr val="7E7774"/>
                </a:solidFill>
                <a:latin typeface="Merriweather"/>
                <a:cs typeface="Merriweather"/>
              </a:defRPr>
            </a:lvl1pPr>
          </a:lstStyle>
          <a:p>
            <a:endParaRPr dirty="0"/>
          </a:p>
        </p:txBody>
      </p:sp>
    </p:spTree>
    <p:extLst>
      <p:ext uri="{BB962C8B-B14F-4D97-AF65-F5344CB8AC3E}">
        <p14:creationId xmlns:p14="http://schemas.microsoft.com/office/powerpoint/2010/main" val="8973633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42975"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943725" y="2069042"/>
            <a:ext cx="5829300" cy="49315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89A6146-B769-43EF-A1C1-D077073B343F}" type="datetimeFigureOut">
              <a:rPr lang="en-US" smtClean="0"/>
              <a:t>5/18/22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6596349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44762" y="413810"/>
            <a:ext cx="11830050" cy="1502305"/>
          </a:xfrm>
        </p:spPr>
        <p:txBody>
          <a:bodyPr/>
          <a:lstStyle/>
          <a:p>
            <a:r>
              <a:rPr lang="en-US"/>
              <a:t>Click to edit Master title style</a:t>
            </a:r>
            <a:endParaRPr lang="en-US" dirty="0"/>
          </a:p>
        </p:txBody>
      </p:sp>
      <p:sp>
        <p:nvSpPr>
          <p:cNvPr id="3" name="Text Placeholder 2"/>
          <p:cNvSpPr>
            <a:spLocks noGrp="1"/>
          </p:cNvSpPr>
          <p:nvPr>
            <p:ph type="body" idx="1"/>
          </p:nvPr>
        </p:nvSpPr>
        <p:spPr>
          <a:xfrm>
            <a:off x="944763" y="1905318"/>
            <a:ext cx="5802510"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4" name="Content Placeholder 3"/>
          <p:cNvSpPr>
            <a:spLocks noGrp="1"/>
          </p:cNvSpPr>
          <p:nvPr>
            <p:ph sz="half" idx="2"/>
          </p:nvPr>
        </p:nvSpPr>
        <p:spPr>
          <a:xfrm>
            <a:off x="944763" y="2839085"/>
            <a:ext cx="5802510"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943726" y="1905318"/>
            <a:ext cx="5831087" cy="933767"/>
          </a:xfrm>
        </p:spPr>
        <p:txBody>
          <a:bodyPr anchor="b"/>
          <a:lstStyle>
            <a:lvl1pPr marL="0" indent="0">
              <a:buNone/>
              <a:defRPr sz="2720" b="1"/>
            </a:lvl1pPr>
            <a:lvl2pPr marL="518145" indent="0">
              <a:buNone/>
              <a:defRPr sz="2267" b="1"/>
            </a:lvl2pPr>
            <a:lvl3pPr marL="1036290" indent="0">
              <a:buNone/>
              <a:defRPr sz="2040" b="1"/>
            </a:lvl3pPr>
            <a:lvl4pPr marL="1554434" indent="0">
              <a:buNone/>
              <a:defRPr sz="1813" b="1"/>
            </a:lvl4pPr>
            <a:lvl5pPr marL="2072579" indent="0">
              <a:buNone/>
              <a:defRPr sz="1813" b="1"/>
            </a:lvl5pPr>
            <a:lvl6pPr marL="2590724" indent="0">
              <a:buNone/>
              <a:defRPr sz="1813" b="1"/>
            </a:lvl6pPr>
            <a:lvl7pPr marL="3108869" indent="0">
              <a:buNone/>
              <a:defRPr sz="1813" b="1"/>
            </a:lvl7pPr>
            <a:lvl8pPr marL="3627013" indent="0">
              <a:buNone/>
              <a:defRPr sz="1813" b="1"/>
            </a:lvl8pPr>
            <a:lvl9pPr marL="4145158" indent="0">
              <a:buNone/>
              <a:defRPr sz="1813" b="1"/>
            </a:lvl9pPr>
          </a:lstStyle>
          <a:p>
            <a:pPr lvl="0"/>
            <a:r>
              <a:rPr lang="en-US"/>
              <a:t>Click to edit Master text styles</a:t>
            </a:r>
          </a:p>
        </p:txBody>
      </p:sp>
      <p:sp>
        <p:nvSpPr>
          <p:cNvPr id="6" name="Content Placeholder 5"/>
          <p:cNvSpPr>
            <a:spLocks noGrp="1"/>
          </p:cNvSpPr>
          <p:nvPr>
            <p:ph sz="quarter" idx="4"/>
          </p:nvPr>
        </p:nvSpPr>
        <p:spPr>
          <a:xfrm>
            <a:off x="6943726" y="2839085"/>
            <a:ext cx="5831087" cy="417586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89A6146-B769-43EF-A1C1-D077073B343F}" type="datetimeFigureOut">
              <a:rPr lang="en-US" smtClean="0"/>
              <a:t>5/18/22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70372469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89A6146-B769-43EF-A1C1-D077073B343F}" type="datetimeFigureOut">
              <a:rPr lang="en-US" smtClean="0"/>
              <a:t>5/18/22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1934979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89A6146-B769-43EF-A1C1-D077073B343F}" type="datetimeFigureOut">
              <a:rPr lang="en-US" smtClean="0"/>
              <a:t>5/18/22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39208571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518160"/>
            <a:ext cx="4423767" cy="1813560"/>
          </a:xfrm>
        </p:spPr>
        <p:txBody>
          <a:bodyPr anchor="b"/>
          <a:lstStyle>
            <a:lvl1pPr>
              <a:defRPr sz="3627"/>
            </a:lvl1pPr>
          </a:lstStyle>
          <a:p>
            <a:r>
              <a:rPr lang="en-US"/>
              <a:t>Click to edit Master title style</a:t>
            </a:r>
            <a:endParaRPr lang="en-US" dirty="0"/>
          </a:p>
        </p:txBody>
      </p:sp>
      <p:sp>
        <p:nvSpPr>
          <p:cNvPr id="3" name="Content Placeholder 2"/>
          <p:cNvSpPr>
            <a:spLocks noGrp="1"/>
          </p:cNvSpPr>
          <p:nvPr>
            <p:ph idx="1"/>
          </p:nvPr>
        </p:nvSpPr>
        <p:spPr>
          <a:xfrm>
            <a:off x="5831087" y="1119083"/>
            <a:ext cx="6943725" cy="5523442"/>
          </a:xfrm>
        </p:spPr>
        <p:txBody>
          <a:bodyPr/>
          <a:lstStyle>
            <a:lvl1pPr>
              <a:defRPr sz="3627"/>
            </a:lvl1pPr>
            <a:lvl2pPr>
              <a:defRPr sz="3173"/>
            </a:lvl2pPr>
            <a:lvl3pPr>
              <a:defRPr sz="2720"/>
            </a:lvl3pPr>
            <a:lvl4pPr>
              <a:defRPr sz="2267"/>
            </a:lvl4pPr>
            <a:lvl5pPr>
              <a:defRPr sz="2267"/>
            </a:lvl5pPr>
            <a:lvl6pPr>
              <a:defRPr sz="2267"/>
            </a:lvl6pPr>
            <a:lvl7pPr>
              <a:defRPr sz="2267"/>
            </a:lvl7pPr>
            <a:lvl8pPr>
              <a:defRPr sz="2267"/>
            </a:lvl8pPr>
            <a:lvl9pPr>
              <a:defRPr sz="22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44762" y="2331720"/>
            <a:ext cx="4423767"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B89A6146-B769-43EF-A1C1-D077073B343F}" type="datetimeFigureOut">
              <a:rPr lang="en-US" smtClean="0"/>
              <a:t>5/18/22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701820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44762" y="518160"/>
            <a:ext cx="4423767" cy="1813560"/>
          </a:xfrm>
        </p:spPr>
        <p:txBody>
          <a:bodyPr anchor="b"/>
          <a:lstStyle>
            <a:lvl1pPr>
              <a:defRPr sz="36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831087" y="1119083"/>
            <a:ext cx="6943725" cy="5523442"/>
          </a:xfrm>
        </p:spPr>
        <p:txBody>
          <a:bodyPr anchor="t"/>
          <a:lstStyle>
            <a:lvl1pPr marL="0" indent="0">
              <a:buNone/>
              <a:defRPr sz="3627"/>
            </a:lvl1pPr>
            <a:lvl2pPr marL="518145" indent="0">
              <a:buNone/>
              <a:defRPr sz="3173"/>
            </a:lvl2pPr>
            <a:lvl3pPr marL="1036290" indent="0">
              <a:buNone/>
              <a:defRPr sz="2720"/>
            </a:lvl3pPr>
            <a:lvl4pPr marL="1554434" indent="0">
              <a:buNone/>
              <a:defRPr sz="2267"/>
            </a:lvl4pPr>
            <a:lvl5pPr marL="2072579" indent="0">
              <a:buNone/>
              <a:defRPr sz="2267"/>
            </a:lvl5pPr>
            <a:lvl6pPr marL="2590724" indent="0">
              <a:buNone/>
              <a:defRPr sz="2267"/>
            </a:lvl6pPr>
            <a:lvl7pPr marL="3108869" indent="0">
              <a:buNone/>
              <a:defRPr sz="2267"/>
            </a:lvl7pPr>
            <a:lvl8pPr marL="3627013" indent="0">
              <a:buNone/>
              <a:defRPr sz="2267"/>
            </a:lvl8pPr>
            <a:lvl9pPr marL="4145158" indent="0">
              <a:buNone/>
              <a:defRPr sz="2267"/>
            </a:lvl9pPr>
          </a:lstStyle>
          <a:p>
            <a:r>
              <a:rPr lang="en-US"/>
              <a:t>Click icon to add picture</a:t>
            </a:r>
            <a:endParaRPr lang="en-US" dirty="0"/>
          </a:p>
        </p:txBody>
      </p:sp>
      <p:sp>
        <p:nvSpPr>
          <p:cNvPr id="4" name="Text Placeholder 3"/>
          <p:cNvSpPr>
            <a:spLocks noGrp="1"/>
          </p:cNvSpPr>
          <p:nvPr>
            <p:ph type="body" sz="half" idx="2"/>
          </p:nvPr>
        </p:nvSpPr>
        <p:spPr>
          <a:xfrm>
            <a:off x="944762" y="2331720"/>
            <a:ext cx="4423767" cy="4319800"/>
          </a:xfrm>
        </p:spPr>
        <p:txBody>
          <a:bodyPr/>
          <a:lstStyle>
            <a:lvl1pPr marL="0" indent="0">
              <a:buNone/>
              <a:defRPr sz="1813"/>
            </a:lvl1pPr>
            <a:lvl2pPr marL="518145" indent="0">
              <a:buNone/>
              <a:defRPr sz="1587"/>
            </a:lvl2pPr>
            <a:lvl3pPr marL="1036290" indent="0">
              <a:buNone/>
              <a:defRPr sz="1360"/>
            </a:lvl3pPr>
            <a:lvl4pPr marL="1554434" indent="0">
              <a:buNone/>
              <a:defRPr sz="1133"/>
            </a:lvl4pPr>
            <a:lvl5pPr marL="2072579" indent="0">
              <a:buNone/>
              <a:defRPr sz="1133"/>
            </a:lvl5pPr>
            <a:lvl6pPr marL="2590724" indent="0">
              <a:buNone/>
              <a:defRPr sz="1133"/>
            </a:lvl6pPr>
            <a:lvl7pPr marL="3108869" indent="0">
              <a:buNone/>
              <a:defRPr sz="1133"/>
            </a:lvl7pPr>
            <a:lvl8pPr marL="3627013" indent="0">
              <a:buNone/>
              <a:defRPr sz="1133"/>
            </a:lvl8pPr>
            <a:lvl9pPr marL="4145158" indent="0">
              <a:buNone/>
              <a:defRPr sz="1133"/>
            </a:lvl9pPr>
          </a:lstStyle>
          <a:p>
            <a:pPr lvl="0"/>
            <a:r>
              <a:rPr lang="en-US"/>
              <a:t>Click to edit Master text styles</a:t>
            </a:r>
          </a:p>
        </p:txBody>
      </p:sp>
      <p:sp>
        <p:nvSpPr>
          <p:cNvPr id="5" name="Date Placeholder 4"/>
          <p:cNvSpPr>
            <a:spLocks noGrp="1"/>
          </p:cNvSpPr>
          <p:nvPr>
            <p:ph type="dt" sz="half" idx="10"/>
          </p:nvPr>
        </p:nvSpPr>
        <p:spPr/>
        <p:txBody>
          <a:bodyPr/>
          <a:lstStyle/>
          <a:p>
            <a:fld id="{B89A6146-B769-43EF-A1C1-D077073B343F}" type="datetimeFigureOut">
              <a:rPr lang="en-US" smtClean="0"/>
              <a:t>5/18/22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26928502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12660334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815513" y="413808"/>
            <a:ext cx="2957513" cy="658675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42976" y="413808"/>
            <a:ext cx="8701088" cy="65867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89A6146-B769-43EF-A1C1-D077073B343F}" type="datetimeFigureOut">
              <a:rPr lang="en-US" smtClean="0"/>
              <a:t>5/18/22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720C89-37DE-47E7-9D35-DC315C9E9C6D}" type="slidenum">
              <a:rPr lang="en-US" smtClean="0"/>
              <a:t>‹#›</a:t>
            </a:fld>
            <a:endParaRPr lang="en-US"/>
          </a:p>
        </p:txBody>
      </p:sp>
    </p:spTree>
    <p:extLst>
      <p:ext uri="{BB962C8B-B14F-4D97-AF65-F5344CB8AC3E}">
        <p14:creationId xmlns:p14="http://schemas.microsoft.com/office/powerpoint/2010/main" val="4927387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7E7774"/>
                </a:solidFill>
                <a:latin typeface="Merriweather"/>
                <a:cs typeface="Merriweather"/>
              </a:defRPr>
            </a:lvl1pPr>
          </a:lstStyle>
          <a:p>
            <a:endParaRPr dirty="0"/>
          </a:p>
        </p:txBody>
      </p:sp>
      <p:sp>
        <p:nvSpPr>
          <p:cNvPr id="3" name="Holder 3"/>
          <p:cNvSpPr>
            <a:spLocks noGrp="1"/>
          </p:cNvSpPr>
          <p:nvPr>
            <p:ph sz="half" idx="2" hasCustomPrompt="1"/>
          </p:nvPr>
        </p:nvSpPr>
        <p:spPr>
          <a:xfrm>
            <a:off x="669471" y="2561493"/>
            <a:ext cx="5966460" cy="3783087"/>
          </a:xfrm>
          <a:prstGeom prst="rect">
            <a:avLst/>
          </a:prstGeom>
        </p:spPr>
        <p:txBody>
          <a:bodyPr wrap="square" lIns="0" tIns="0" rIns="0" bIns="0">
            <a:spAutoFit/>
          </a:bodyPr>
          <a:lstStyle>
            <a:lvl1pPr>
              <a:defRPr sz="2400">
                <a:latin typeface="AvenirNext LT Pro Regular" panose="020B0504020202020204" pitchFamily="34" charset="0"/>
              </a:defRPr>
            </a:lvl1pPr>
          </a:lstStyle>
          <a:p>
            <a:pPr marL="12700" algn="just">
              <a:lnSpc>
                <a:spcPct val="100000"/>
              </a:lnSpc>
              <a:spcBef>
                <a:spcPts val="820"/>
              </a:spcBef>
            </a:pPr>
            <a:r>
              <a:rPr lang="en-US" sz="2400" spc="-50" dirty="0">
                <a:solidFill>
                  <a:srgbClr val="231F20"/>
                </a:solidFill>
                <a:latin typeface="AvenirNext LT Pro Regular"/>
                <a:cs typeface="AvenirNext LT Pro Regular"/>
              </a:rPr>
              <a:t>This</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would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bulleted</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item</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as</a:t>
            </a:r>
            <a:r>
              <a:rPr lang="en-US" sz="2400" spc="-100"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part</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of</a:t>
            </a:r>
            <a:r>
              <a:rPr lang="en-US" sz="2400" spc="-40"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5"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list</a:t>
            </a:r>
            <a:endParaRPr lang="en-US" sz="2400" dirty="0">
              <a:latin typeface="AvenirNext LT Pro Regular"/>
              <a:cs typeface="AvenirNext LT Pro Regular"/>
            </a:endParaRPr>
          </a:p>
          <a:p>
            <a:pPr marL="12700" marR="5080" algn="just">
              <a:lnSpc>
                <a:spcPct val="125000"/>
              </a:lnSpc>
            </a:pPr>
            <a:r>
              <a:rPr lang="en-US" sz="2400" spc="-45" dirty="0">
                <a:solidFill>
                  <a:srgbClr val="231F20"/>
                </a:solidFill>
                <a:latin typeface="AvenirNext LT Pro Regular"/>
                <a:cs typeface="AvenirNext LT Pro Regular"/>
              </a:rPr>
              <a:t>Nothing</a:t>
            </a:r>
            <a:r>
              <a:rPr lang="en-US" sz="2400" spc="-105"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more</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than</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generic</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text,</a:t>
            </a:r>
            <a:r>
              <a:rPr lang="en-US" sz="2400" spc="-17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could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used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in</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this</a:t>
            </a:r>
            <a:r>
              <a:rPr lang="en-US" sz="2400" spc="-100"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space  </a:t>
            </a:r>
            <a:r>
              <a:rPr lang="en-US" sz="2400" spc="-70" dirty="0">
                <a:solidFill>
                  <a:srgbClr val="231F20"/>
                </a:solidFill>
                <a:latin typeface="AvenirNext LT Pro Regular"/>
                <a:cs typeface="AvenirNext LT Pro Regular"/>
              </a:rPr>
              <a:t>Twenty-four </a:t>
            </a:r>
            <a:r>
              <a:rPr lang="en-US" sz="2400" spc="-40" dirty="0">
                <a:solidFill>
                  <a:srgbClr val="231F20"/>
                </a:solidFill>
                <a:latin typeface="AvenirNext LT Pro Regular"/>
                <a:cs typeface="AvenirNext LT Pro Regular"/>
              </a:rPr>
              <a:t>point </a:t>
            </a:r>
            <a:r>
              <a:rPr lang="en-US" sz="2400" spc="-45" dirty="0" err="1">
                <a:solidFill>
                  <a:srgbClr val="231F20"/>
                </a:solidFill>
                <a:latin typeface="AvenirNext LT Pro Regular"/>
                <a:cs typeface="AvenirNext LT Pro Regular"/>
              </a:rPr>
              <a:t>Avenir</a:t>
            </a:r>
            <a:r>
              <a:rPr lang="en-US" sz="2400" spc="-45" dirty="0">
                <a:solidFill>
                  <a:srgbClr val="231F20"/>
                </a:solidFill>
                <a:latin typeface="AvenirNext LT Pro Regular"/>
                <a:cs typeface="AvenirNext LT Pro Regular"/>
              </a:rPr>
              <a:t> Next </a:t>
            </a:r>
            <a:r>
              <a:rPr lang="en-US" sz="2400" spc="-50" dirty="0">
                <a:solidFill>
                  <a:srgbClr val="231F20"/>
                </a:solidFill>
                <a:latin typeface="AvenirNext LT Pro Regular"/>
                <a:cs typeface="AvenirNext LT Pro Regular"/>
              </a:rPr>
              <a:t>Regular; </a:t>
            </a:r>
            <a:r>
              <a:rPr lang="en-US" sz="2400" spc="-25" dirty="0">
                <a:solidFill>
                  <a:srgbClr val="231F20"/>
                </a:solidFill>
                <a:latin typeface="AvenirNext LT Pro Regular"/>
                <a:cs typeface="AvenirNext LT Pro Regular"/>
              </a:rPr>
              <a:t>on </a:t>
            </a:r>
            <a:r>
              <a:rPr lang="en-US" sz="2400" spc="-45" dirty="0">
                <a:solidFill>
                  <a:srgbClr val="231F20"/>
                </a:solidFill>
                <a:latin typeface="AvenirNext LT Pro Regular"/>
                <a:cs typeface="AvenirNext LT Pro Regular"/>
              </a:rPr>
              <a:t>36-point </a:t>
            </a:r>
            <a:r>
              <a:rPr lang="en-US" sz="2400" spc="-55" dirty="0">
                <a:solidFill>
                  <a:srgbClr val="231F20"/>
                </a:solidFill>
                <a:latin typeface="AvenirNext LT Pro Regular"/>
                <a:cs typeface="AvenirNext LT Pro Regular"/>
              </a:rPr>
              <a:t>leading  </a:t>
            </a:r>
            <a:r>
              <a:rPr lang="en-US" sz="2400" spc="-45" dirty="0">
                <a:solidFill>
                  <a:srgbClr val="231F20"/>
                </a:solidFill>
                <a:latin typeface="AvenirNext LT Pro Regular"/>
                <a:cs typeface="AvenirNext LT Pro Regular"/>
              </a:rPr>
              <a:t>Generic</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text</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could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used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in</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this</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place</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right</a:t>
            </a:r>
            <a:r>
              <a:rPr lang="en-US" sz="2400" spc="-100"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here</a:t>
            </a:r>
            <a:endParaRPr lang="en-US" sz="2400" dirty="0">
              <a:latin typeface="AvenirNext LT Pro Regular"/>
              <a:cs typeface="AvenirNext LT Pro Regular"/>
            </a:endParaRPr>
          </a:p>
          <a:p>
            <a:pPr marL="12700" algn="just">
              <a:lnSpc>
                <a:spcPct val="100000"/>
              </a:lnSpc>
              <a:spcBef>
                <a:spcPts val="720"/>
              </a:spcBef>
            </a:pPr>
            <a:r>
              <a:rPr lang="en-US" sz="2400" spc="-45" dirty="0">
                <a:solidFill>
                  <a:srgbClr val="231F20"/>
                </a:solidFill>
                <a:latin typeface="AvenirNext LT Pro Regular"/>
                <a:cs typeface="AvenirNext LT Pro Regular"/>
              </a:rPr>
              <a:t>Subhead</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level;</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21</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point</a:t>
            </a:r>
            <a:r>
              <a:rPr lang="en-US" sz="2400" spc="-140" dirty="0">
                <a:solidFill>
                  <a:srgbClr val="231F20"/>
                </a:solidFill>
                <a:latin typeface="AvenirNext LT Pro Regular"/>
                <a:cs typeface="AvenirNext LT Pro Regular"/>
              </a:rPr>
              <a:t> </a:t>
            </a:r>
            <a:r>
              <a:rPr lang="en-US" sz="2400" spc="-45" dirty="0" err="1">
                <a:solidFill>
                  <a:srgbClr val="231F20"/>
                </a:solidFill>
                <a:latin typeface="AvenirNext LT Pro Regular"/>
                <a:cs typeface="AvenirNext LT Pro Regular"/>
              </a:rPr>
              <a:t>Avenir</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Next</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Reg.</a:t>
            </a:r>
            <a:r>
              <a:rPr lang="en-US" sz="2400" spc="-17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on</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48</a:t>
            </a:r>
            <a:r>
              <a:rPr lang="en-US" sz="2400" spc="-100" dirty="0">
                <a:solidFill>
                  <a:srgbClr val="231F20"/>
                </a:solidFill>
                <a:latin typeface="AvenirNext LT Pro Regular"/>
                <a:cs typeface="AvenirNext LT Pro Regular"/>
              </a:rPr>
              <a:t> </a:t>
            </a:r>
            <a:r>
              <a:rPr lang="en-US" sz="2400" spc="-55" dirty="0">
                <a:solidFill>
                  <a:srgbClr val="231F20"/>
                </a:solidFill>
                <a:latin typeface="AvenirNext LT Pro Regular"/>
                <a:cs typeface="AvenirNext LT Pro Regular"/>
              </a:rPr>
              <a:t>lead</a:t>
            </a:r>
            <a:endParaRPr lang="en-US" sz="2400" dirty="0">
              <a:latin typeface="AvenirNext LT Pro Regular"/>
              <a:cs typeface="AvenirNext LT Pro Regular"/>
            </a:endParaRPr>
          </a:p>
          <a:p>
            <a:endParaRPr dirty="0"/>
          </a:p>
        </p:txBody>
      </p:sp>
      <p:sp>
        <p:nvSpPr>
          <p:cNvPr id="4" name="Holder 4"/>
          <p:cNvSpPr>
            <a:spLocks noGrp="1"/>
          </p:cNvSpPr>
          <p:nvPr>
            <p:ph sz="half" idx="3" hasCustomPrompt="1"/>
          </p:nvPr>
        </p:nvSpPr>
        <p:spPr>
          <a:xfrm>
            <a:off x="7080071" y="2561493"/>
            <a:ext cx="5966460" cy="3783087"/>
          </a:xfrm>
          <a:prstGeom prst="rect">
            <a:avLst/>
          </a:prstGeom>
        </p:spPr>
        <p:txBody>
          <a:bodyPr wrap="square" lIns="0" tIns="0" rIns="0" bIns="0">
            <a:spAutoFit/>
          </a:bodyPr>
          <a:lstStyle>
            <a:lvl1pPr>
              <a:defRPr sz="2400">
                <a:latin typeface="AvenirNext LT Pro Regular" panose="020B0504020202020204" pitchFamily="34" charset="0"/>
              </a:defRPr>
            </a:lvl1pPr>
          </a:lstStyle>
          <a:p>
            <a:pPr marL="12700" algn="just">
              <a:lnSpc>
                <a:spcPct val="100000"/>
              </a:lnSpc>
              <a:spcBef>
                <a:spcPts val="820"/>
              </a:spcBef>
            </a:pPr>
            <a:r>
              <a:rPr lang="en-US" sz="2400" spc="-50" dirty="0">
                <a:solidFill>
                  <a:srgbClr val="231F20"/>
                </a:solidFill>
                <a:latin typeface="AvenirNext LT Pro Regular"/>
                <a:cs typeface="AvenirNext LT Pro Regular"/>
              </a:rPr>
              <a:t>This</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would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bulleted</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item</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as</a:t>
            </a:r>
            <a:r>
              <a:rPr lang="en-US" sz="2400" spc="-100"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part</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of</a:t>
            </a:r>
            <a:r>
              <a:rPr lang="en-US" sz="2400" spc="-40" dirty="0">
                <a:solidFill>
                  <a:srgbClr val="231F20"/>
                </a:solidFill>
                <a:latin typeface="AvenirNext LT Pro Regular"/>
                <a:cs typeface="AvenirNext LT Pro Regular"/>
              </a:rPr>
              <a:t> </a:t>
            </a:r>
            <a:r>
              <a:rPr lang="en-US" sz="2400" dirty="0">
                <a:solidFill>
                  <a:srgbClr val="231F20"/>
                </a:solidFill>
                <a:latin typeface="AvenirNext LT Pro Regular"/>
                <a:cs typeface="AvenirNext LT Pro Regular"/>
              </a:rPr>
              <a:t>a</a:t>
            </a:r>
            <a:r>
              <a:rPr lang="en-US" sz="2400" spc="-105"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list</a:t>
            </a:r>
            <a:endParaRPr lang="en-US" sz="2400" dirty="0">
              <a:latin typeface="AvenirNext LT Pro Regular"/>
              <a:cs typeface="AvenirNext LT Pro Regular"/>
            </a:endParaRPr>
          </a:p>
          <a:p>
            <a:pPr marL="12700" marR="5080" algn="just">
              <a:lnSpc>
                <a:spcPct val="125000"/>
              </a:lnSpc>
            </a:pPr>
            <a:r>
              <a:rPr lang="en-US" sz="2400" spc="-45" dirty="0">
                <a:solidFill>
                  <a:srgbClr val="231F20"/>
                </a:solidFill>
                <a:latin typeface="AvenirNext LT Pro Regular"/>
                <a:cs typeface="AvenirNext LT Pro Regular"/>
              </a:rPr>
              <a:t>Nothing</a:t>
            </a:r>
            <a:r>
              <a:rPr lang="en-US" sz="2400" spc="-105"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more</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than</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generic</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text,</a:t>
            </a:r>
            <a:r>
              <a:rPr lang="en-US" sz="2400" spc="-17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could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used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in</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this</a:t>
            </a:r>
            <a:r>
              <a:rPr lang="en-US" sz="2400" spc="-100"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space  </a:t>
            </a:r>
            <a:r>
              <a:rPr lang="en-US" sz="2400" spc="-70" dirty="0">
                <a:solidFill>
                  <a:srgbClr val="231F20"/>
                </a:solidFill>
                <a:latin typeface="AvenirNext LT Pro Regular"/>
                <a:cs typeface="AvenirNext LT Pro Regular"/>
              </a:rPr>
              <a:t>Twenty-four </a:t>
            </a:r>
            <a:r>
              <a:rPr lang="en-US" sz="2400" spc="-40" dirty="0">
                <a:solidFill>
                  <a:srgbClr val="231F20"/>
                </a:solidFill>
                <a:latin typeface="AvenirNext LT Pro Regular"/>
                <a:cs typeface="AvenirNext LT Pro Regular"/>
              </a:rPr>
              <a:t>point </a:t>
            </a:r>
            <a:r>
              <a:rPr lang="en-US" sz="2400" spc="-45" dirty="0" err="1">
                <a:solidFill>
                  <a:srgbClr val="231F20"/>
                </a:solidFill>
                <a:latin typeface="AvenirNext LT Pro Regular"/>
                <a:cs typeface="AvenirNext LT Pro Regular"/>
              </a:rPr>
              <a:t>Avenir</a:t>
            </a:r>
            <a:r>
              <a:rPr lang="en-US" sz="2400" spc="-45" dirty="0">
                <a:solidFill>
                  <a:srgbClr val="231F20"/>
                </a:solidFill>
                <a:latin typeface="AvenirNext LT Pro Regular"/>
                <a:cs typeface="AvenirNext LT Pro Regular"/>
              </a:rPr>
              <a:t> Next </a:t>
            </a:r>
            <a:r>
              <a:rPr lang="en-US" sz="2400" spc="-50" dirty="0">
                <a:solidFill>
                  <a:srgbClr val="231F20"/>
                </a:solidFill>
                <a:latin typeface="AvenirNext LT Pro Regular"/>
                <a:cs typeface="AvenirNext LT Pro Regular"/>
              </a:rPr>
              <a:t>Regular; </a:t>
            </a:r>
            <a:r>
              <a:rPr lang="en-US" sz="2400" spc="-25" dirty="0">
                <a:solidFill>
                  <a:srgbClr val="231F20"/>
                </a:solidFill>
                <a:latin typeface="AvenirNext LT Pro Regular"/>
                <a:cs typeface="AvenirNext LT Pro Regular"/>
              </a:rPr>
              <a:t>on </a:t>
            </a:r>
            <a:r>
              <a:rPr lang="en-US" sz="2400" spc="-45" dirty="0">
                <a:solidFill>
                  <a:srgbClr val="231F20"/>
                </a:solidFill>
                <a:latin typeface="AvenirNext LT Pro Regular"/>
                <a:cs typeface="AvenirNext LT Pro Regular"/>
              </a:rPr>
              <a:t>36-point </a:t>
            </a:r>
            <a:r>
              <a:rPr lang="en-US" sz="2400" spc="-55" dirty="0">
                <a:solidFill>
                  <a:srgbClr val="231F20"/>
                </a:solidFill>
                <a:latin typeface="AvenirNext LT Pro Regular"/>
                <a:cs typeface="AvenirNext LT Pro Regular"/>
              </a:rPr>
              <a:t>leading  </a:t>
            </a:r>
            <a:r>
              <a:rPr lang="en-US" sz="2400" spc="-45" dirty="0">
                <a:solidFill>
                  <a:srgbClr val="231F20"/>
                </a:solidFill>
                <a:latin typeface="AvenirNext LT Pro Regular"/>
                <a:cs typeface="AvenirNext LT Pro Regular"/>
              </a:rPr>
              <a:t>Generic</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text</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could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be</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used</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in</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this</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place</a:t>
            </a:r>
            <a:r>
              <a:rPr lang="en-US" sz="2400" spc="-100"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right</a:t>
            </a:r>
            <a:r>
              <a:rPr lang="en-US" sz="2400" spc="-100" dirty="0">
                <a:solidFill>
                  <a:srgbClr val="231F20"/>
                </a:solidFill>
                <a:latin typeface="AvenirNext LT Pro Regular"/>
                <a:cs typeface="AvenirNext LT Pro Regular"/>
              </a:rPr>
              <a:t> </a:t>
            </a:r>
            <a:r>
              <a:rPr lang="en-US" sz="2400" spc="-50" dirty="0">
                <a:solidFill>
                  <a:srgbClr val="231F20"/>
                </a:solidFill>
                <a:latin typeface="AvenirNext LT Pro Regular"/>
                <a:cs typeface="AvenirNext LT Pro Regular"/>
              </a:rPr>
              <a:t>here</a:t>
            </a:r>
            <a:endParaRPr lang="en-US" sz="2400" dirty="0">
              <a:latin typeface="AvenirNext LT Pro Regular"/>
              <a:cs typeface="AvenirNext LT Pro Regular"/>
            </a:endParaRPr>
          </a:p>
          <a:p>
            <a:pPr marL="12700" algn="just">
              <a:lnSpc>
                <a:spcPct val="100000"/>
              </a:lnSpc>
              <a:spcBef>
                <a:spcPts val="720"/>
              </a:spcBef>
            </a:pPr>
            <a:r>
              <a:rPr lang="en-US" sz="2400" spc="-45" dirty="0">
                <a:solidFill>
                  <a:srgbClr val="231F20"/>
                </a:solidFill>
                <a:latin typeface="AvenirNext LT Pro Regular"/>
                <a:cs typeface="AvenirNext LT Pro Regular"/>
              </a:rPr>
              <a:t>Subhead</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level;</a:t>
            </a:r>
            <a:r>
              <a:rPr lang="en-US" sz="2400" spc="-10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21</a:t>
            </a:r>
            <a:r>
              <a:rPr lang="en-US" sz="2400" spc="-105" dirty="0">
                <a:solidFill>
                  <a:srgbClr val="231F20"/>
                </a:solidFill>
                <a:latin typeface="AvenirNext LT Pro Regular"/>
                <a:cs typeface="AvenirNext LT Pro Regular"/>
              </a:rPr>
              <a:t> </a:t>
            </a:r>
            <a:r>
              <a:rPr lang="en-US" sz="2400" spc="-40" dirty="0">
                <a:solidFill>
                  <a:srgbClr val="231F20"/>
                </a:solidFill>
                <a:latin typeface="AvenirNext LT Pro Regular"/>
                <a:cs typeface="AvenirNext LT Pro Regular"/>
              </a:rPr>
              <a:t>point</a:t>
            </a:r>
            <a:r>
              <a:rPr lang="en-US" sz="2400" spc="-140" dirty="0">
                <a:solidFill>
                  <a:srgbClr val="231F20"/>
                </a:solidFill>
                <a:latin typeface="AvenirNext LT Pro Regular"/>
                <a:cs typeface="AvenirNext LT Pro Regular"/>
              </a:rPr>
              <a:t> </a:t>
            </a:r>
            <a:r>
              <a:rPr lang="en-US" sz="2400" spc="-45" dirty="0" err="1">
                <a:solidFill>
                  <a:srgbClr val="231F20"/>
                </a:solidFill>
                <a:latin typeface="AvenirNext LT Pro Regular"/>
                <a:cs typeface="AvenirNext LT Pro Regular"/>
              </a:rPr>
              <a:t>Avenir</a:t>
            </a:r>
            <a:r>
              <a:rPr lang="en-US" sz="2400" spc="-105"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Next</a:t>
            </a:r>
            <a:r>
              <a:rPr lang="en-US" sz="2400" spc="-100" dirty="0">
                <a:solidFill>
                  <a:srgbClr val="231F20"/>
                </a:solidFill>
                <a:latin typeface="AvenirNext LT Pro Regular"/>
                <a:cs typeface="AvenirNext LT Pro Regular"/>
              </a:rPr>
              <a:t> </a:t>
            </a:r>
            <a:r>
              <a:rPr lang="en-US" sz="2400" spc="-45" dirty="0">
                <a:solidFill>
                  <a:srgbClr val="231F20"/>
                </a:solidFill>
                <a:latin typeface="AvenirNext LT Pro Regular"/>
                <a:cs typeface="AvenirNext LT Pro Regular"/>
              </a:rPr>
              <a:t>Reg.</a:t>
            </a:r>
            <a:r>
              <a:rPr lang="en-US" sz="2400" spc="-170"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on</a:t>
            </a:r>
            <a:r>
              <a:rPr lang="en-US" sz="2400" spc="-105" dirty="0">
                <a:solidFill>
                  <a:srgbClr val="231F20"/>
                </a:solidFill>
                <a:latin typeface="AvenirNext LT Pro Regular"/>
                <a:cs typeface="AvenirNext LT Pro Regular"/>
              </a:rPr>
              <a:t> </a:t>
            </a:r>
            <a:r>
              <a:rPr lang="en-US" sz="2400" spc="-25" dirty="0">
                <a:solidFill>
                  <a:srgbClr val="231F20"/>
                </a:solidFill>
                <a:latin typeface="AvenirNext LT Pro Regular"/>
                <a:cs typeface="AvenirNext LT Pro Regular"/>
              </a:rPr>
              <a:t>48</a:t>
            </a:r>
            <a:r>
              <a:rPr lang="en-US" sz="2400" spc="-100" dirty="0">
                <a:solidFill>
                  <a:srgbClr val="231F20"/>
                </a:solidFill>
                <a:latin typeface="AvenirNext LT Pro Regular"/>
                <a:cs typeface="AvenirNext LT Pro Regular"/>
              </a:rPr>
              <a:t> </a:t>
            </a:r>
            <a:r>
              <a:rPr lang="en-US" sz="2400" spc="-55" dirty="0">
                <a:solidFill>
                  <a:srgbClr val="231F20"/>
                </a:solidFill>
                <a:latin typeface="AvenirNext LT Pro Regular"/>
                <a:cs typeface="AvenirNext LT Pro Regular"/>
              </a:rPr>
              <a:t>lead</a:t>
            </a:r>
            <a:endParaRPr lang="en-US" sz="2400" dirty="0">
              <a:latin typeface="AvenirNext LT Pro Regular"/>
              <a:cs typeface="AvenirNext LT Pro Regular"/>
            </a:endParaRPr>
          </a:p>
          <a:p>
            <a:endParaRPr dirty="0"/>
          </a:p>
        </p:txBody>
      </p:sp>
      <p:sp>
        <p:nvSpPr>
          <p:cNvPr id="5" name="Holder 5"/>
          <p:cNvSpPr>
            <a:spLocks noGrp="1"/>
          </p:cNvSpPr>
          <p:nvPr>
            <p:ph type="ftr" sz="quarter" idx="5"/>
          </p:nvPr>
        </p:nvSpPr>
        <p:spPr>
          <a:xfrm>
            <a:off x="4663440" y="7228332"/>
            <a:ext cx="4389120" cy="388620"/>
          </a:xfrm>
          <a:prstGeom prst="rect">
            <a:avLst/>
          </a:prstGeom>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a:xfrm>
            <a:off x="685800" y="7228332"/>
            <a:ext cx="3154680"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5/18/22</a:t>
            </a:fld>
            <a:endParaRPr lang="en-US"/>
          </a:p>
        </p:txBody>
      </p:sp>
      <p:sp>
        <p:nvSpPr>
          <p:cNvPr id="7" name="Holder 7"/>
          <p:cNvSpPr>
            <a:spLocks noGrp="1"/>
          </p:cNvSpPr>
          <p:nvPr>
            <p:ph type="sldNum" sz="quarter" idx="7"/>
          </p:nvPr>
        </p:nvSpPr>
        <p:spPr>
          <a:xfrm>
            <a:off x="9875520" y="7228332"/>
            <a:ext cx="3154680" cy="3886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41211709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500" b="0" i="0">
                <a:solidFill>
                  <a:srgbClr val="7E7774"/>
                </a:solidFill>
                <a:latin typeface="Merriweather"/>
                <a:cs typeface="Merriweather"/>
              </a:defRPr>
            </a:lvl1pPr>
          </a:lstStyle>
          <a:p>
            <a:endParaRPr dirty="0"/>
          </a:p>
        </p:txBody>
      </p:sp>
      <p:sp>
        <p:nvSpPr>
          <p:cNvPr id="3" name="Holder 3"/>
          <p:cNvSpPr>
            <a:spLocks noGrp="1"/>
          </p:cNvSpPr>
          <p:nvPr>
            <p:ph type="ftr" sz="quarter" idx="5"/>
          </p:nvPr>
        </p:nvSpPr>
        <p:spPr>
          <a:xfrm>
            <a:off x="4663440" y="7228332"/>
            <a:ext cx="4389120" cy="388620"/>
          </a:xfrm>
          <a:prstGeom prst="rect">
            <a:avLst/>
          </a:prstGeom>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a:xfrm>
            <a:off x="685800" y="7228332"/>
            <a:ext cx="3154680" cy="388620"/>
          </a:xfrm>
          <a:prstGeom prst="rect">
            <a:avLst/>
          </a:prstGeom>
        </p:spPr>
        <p:txBody>
          <a:bodyPr lIns="0" tIns="0" rIns="0" bIns="0"/>
          <a:lstStyle>
            <a:lvl1pPr algn="l">
              <a:defRPr>
                <a:solidFill>
                  <a:schemeClr val="tx1">
                    <a:tint val="75000"/>
                  </a:schemeClr>
                </a:solidFill>
              </a:defRPr>
            </a:lvl1pPr>
          </a:lstStyle>
          <a:p>
            <a:fld id="{1D8BD707-D9CF-40AE-B4C6-C98DA3205C09}" type="datetimeFigureOut">
              <a:rPr lang="en-US"/>
              <a:t>5/18/22</a:t>
            </a:fld>
            <a:endParaRPr lang="en-US"/>
          </a:p>
        </p:txBody>
      </p:sp>
      <p:sp>
        <p:nvSpPr>
          <p:cNvPr id="5" name="Holder 5"/>
          <p:cNvSpPr>
            <a:spLocks noGrp="1"/>
          </p:cNvSpPr>
          <p:nvPr>
            <p:ph type="sldNum" sz="quarter" idx="7"/>
          </p:nvPr>
        </p:nvSpPr>
        <p:spPr>
          <a:xfrm>
            <a:off x="9875520" y="7228332"/>
            <a:ext cx="3154680" cy="388620"/>
          </a:xfrm>
          <a:prstGeom prst="rect">
            <a:avLst/>
          </a:prstGeom>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855812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910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5344641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2AA5B0-A63A-40A2-8B70-6995728EED5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8821528-6441-499E-8E85-8012426CEE1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4E6CE9-C349-423C-8147-DEDC4C9FA066}"/>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D1291A76-1D24-4A50-A308-F3EEE12CC5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DA536C4-6A97-4F38-AC6D-7C33628C6B4A}"/>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4647568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53CA-93F8-45C1-8619-9BF343962153}"/>
              </a:ext>
            </a:extLst>
          </p:cNvPr>
          <p:cNvSpPr>
            <a:spLocks noGrp="1"/>
          </p:cNvSpPr>
          <p:nvPr>
            <p:ph type="title"/>
          </p:nvPr>
        </p:nvSpPr>
        <p:spPr>
          <a:xfrm>
            <a:off x="936625" y="1938338"/>
            <a:ext cx="11830050" cy="32321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EB9D534-1A34-46AA-8605-0B2E2AFE16BF}"/>
              </a:ext>
            </a:extLst>
          </p:cNvPr>
          <p:cNvSpPr>
            <a:spLocks noGrp="1"/>
          </p:cNvSpPr>
          <p:nvPr>
            <p:ph type="body" idx="1"/>
          </p:nvPr>
        </p:nvSpPr>
        <p:spPr>
          <a:xfrm>
            <a:off x="936625" y="5200650"/>
            <a:ext cx="11830050" cy="1700213"/>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12881ED-A32A-413E-9079-7E36AD982FBB}"/>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BB99F23A-ECA9-4EE9-8EF2-E778C00CF80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B3A70-0AD8-4815-901E-7532788585C1}"/>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3221788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A6E2A-6BFA-49B0-B8CF-D4D9C5AE8C1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0EA9C1-4D71-429F-9CDE-7590579A22D5}"/>
              </a:ext>
            </a:extLst>
          </p:cNvPr>
          <p:cNvSpPr>
            <a:spLocks noGrp="1"/>
          </p:cNvSpPr>
          <p:nvPr>
            <p:ph sz="half" idx="1"/>
          </p:nvPr>
        </p:nvSpPr>
        <p:spPr>
          <a:xfrm>
            <a:off x="942975" y="2068513"/>
            <a:ext cx="5838825"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2342DD1-46F9-4191-8179-889411E524BC}"/>
              </a:ext>
            </a:extLst>
          </p:cNvPr>
          <p:cNvSpPr>
            <a:spLocks noGrp="1"/>
          </p:cNvSpPr>
          <p:nvPr>
            <p:ph sz="half" idx="2"/>
          </p:nvPr>
        </p:nvSpPr>
        <p:spPr>
          <a:xfrm>
            <a:off x="6934200" y="2068513"/>
            <a:ext cx="5838825" cy="4932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E95AC5-6977-479D-BE2D-F9406432A909}"/>
              </a:ext>
            </a:extLst>
          </p:cNvPr>
          <p:cNvSpPr>
            <a:spLocks noGrp="1"/>
          </p:cNvSpPr>
          <p:nvPr>
            <p:ph type="dt" sz="half" idx="10"/>
          </p:nvPr>
        </p:nvSpPr>
        <p:spPr/>
        <p:txBody>
          <a:bodyPr/>
          <a:lstStyle/>
          <a:p>
            <a:fld id="{141069F4-2C7D-4308-ABB7-22258DEEC9DB}" type="datetimeFigureOut">
              <a:rPr lang="en-US" smtClean="0"/>
              <a:t>5/18/22</a:t>
            </a:fld>
            <a:endParaRPr lang="en-US"/>
          </a:p>
        </p:txBody>
      </p:sp>
      <p:sp>
        <p:nvSpPr>
          <p:cNvPr id="6" name="Footer Placeholder 5">
            <a:extLst>
              <a:ext uri="{FF2B5EF4-FFF2-40B4-BE49-F238E27FC236}">
                <a16:creationId xmlns:a16="http://schemas.microsoft.com/office/drawing/2014/main" id="{79AC5712-FF4B-41DB-82D9-D0557AC03E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DA2005B-D6EC-4BB9-AD11-2148BAE3D2B4}"/>
              </a:ext>
            </a:extLst>
          </p:cNvPr>
          <p:cNvSpPr>
            <a:spLocks noGrp="1"/>
          </p:cNvSpPr>
          <p:nvPr>
            <p:ph type="sldNum" sz="quarter" idx="12"/>
          </p:nvPr>
        </p:nvSpPr>
        <p:spPr/>
        <p:txBody>
          <a:bodyPr/>
          <a:lstStyle/>
          <a:p>
            <a:fld id="{18ECDDC0-9624-4362-849D-6C913086A82C}" type="slidenum">
              <a:rPr lang="en-US" smtClean="0"/>
              <a:t>‹#›</a:t>
            </a:fld>
            <a:endParaRPr lang="en-US"/>
          </a:p>
        </p:txBody>
      </p:sp>
    </p:spTree>
    <p:extLst>
      <p:ext uri="{BB962C8B-B14F-4D97-AF65-F5344CB8AC3E}">
        <p14:creationId xmlns:p14="http://schemas.microsoft.com/office/powerpoint/2010/main" val="1759415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3028315" y="1197352"/>
            <a:ext cx="7659369" cy="1346200"/>
          </a:xfrm>
          <a:prstGeom prst="rect">
            <a:avLst/>
          </a:prstGeom>
        </p:spPr>
        <p:txBody>
          <a:bodyPr wrap="square" lIns="0" tIns="0" rIns="0" bIns="0">
            <a:spAutoFit/>
          </a:bodyPr>
          <a:lstStyle>
            <a:lvl1pPr>
              <a:defRPr sz="4500" b="0" i="0">
                <a:solidFill>
                  <a:srgbClr val="7E7774"/>
                </a:solidFill>
                <a:latin typeface="Merriweather"/>
                <a:cs typeface="Merriweather"/>
              </a:defRPr>
            </a:lvl1pPr>
          </a:lstStyle>
          <a:p>
            <a:endParaRPr dirty="0"/>
          </a:p>
        </p:txBody>
      </p:sp>
      <p:sp>
        <p:nvSpPr>
          <p:cNvPr id="7" name="object 6">
            <a:extLst>
              <a:ext uri="{FF2B5EF4-FFF2-40B4-BE49-F238E27FC236}">
                <a16:creationId xmlns:a16="http://schemas.microsoft.com/office/drawing/2014/main" id="{EA41E62D-5D49-45CA-9198-F3BD030D02FE}"/>
              </a:ext>
            </a:extLst>
          </p:cNvPr>
          <p:cNvSpPr/>
          <p:nvPr userDrawn="1"/>
        </p:nvSpPr>
        <p:spPr>
          <a:xfrm>
            <a:off x="0" y="6553200"/>
            <a:ext cx="13716000" cy="1219200"/>
          </a:xfrm>
          <a:custGeom>
            <a:avLst/>
            <a:gdLst/>
            <a:ahLst/>
            <a:cxnLst/>
            <a:rect l="l" t="t" r="r" b="b"/>
            <a:pathLst>
              <a:path w="13716000" h="1219200">
                <a:moveTo>
                  <a:pt x="0" y="1219200"/>
                </a:moveTo>
                <a:lnTo>
                  <a:pt x="13716000" y="1219200"/>
                </a:lnTo>
                <a:lnTo>
                  <a:pt x="13716000" y="0"/>
                </a:lnTo>
                <a:lnTo>
                  <a:pt x="0" y="0"/>
                </a:lnTo>
                <a:lnTo>
                  <a:pt x="0" y="1219200"/>
                </a:lnTo>
                <a:close/>
              </a:path>
            </a:pathLst>
          </a:custGeom>
          <a:solidFill>
            <a:srgbClr val="FCAF25"/>
          </a:solidFill>
        </p:spPr>
        <p:txBody>
          <a:bodyPr wrap="square" lIns="0" tIns="0" rIns="0" bIns="0" rtlCol="0"/>
          <a:lstStyle/>
          <a:p>
            <a:endParaRPr/>
          </a:p>
        </p:txBody>
      </p:sp>
      <p:sp>
        <p:nvSpPr>
          <p:cNvPr id="8" name="object 7">
            <a:extLst>
              <a:ext uri="{FF2B5EF4-FFF2-40B4-BE49-F238E27FC236}">
                <a16:creationId xmlns:a16="http://schemas.microsoft.com/office/drawing/2014/main" id="{8D94966D-6EBF-459D-A20B-1EF9DBE80816}"/>
              </a:ext>
            </a:extLst>
          </p:cNvPr>
          <p:cNvSpPr/>
          <p:nvPr userDrawn="1"/>
        </p:nvSpPr>
        <p:spPr>
          <a:xfrm>
            <a:off x="762000" y="6705600"/>
            <a:ext cx="1104900" cy="914400"/>
          </a:xfrm>
          <a:prstGeom prst="rect">
            <a:avLst/>
          </a:prstGeom>
          <a:blipFill>
            <a:blip r:embed="rId7" cstate="print"/>
            <a:stretch>
              <a:fillRect/>
            </a:stretch>
          </a:blipFill>
        </p:spPr>
        <p:txBody>
          <a:bodyPr wrap="square" lIns="0" tIns="0" rIns="0" bIns="0" rtlCol="0"/>
          <a:lstStyle/>
          <a:p>
            <a:endParaRPr/>
          </a:p>
        </p:txBody>
      </p:sp>
      <p:pic>
        <p:nvPicPr>
          <p:cNvPr id="4" name="Picture 3">
            <a:extLst>
              <a:ext uri="{FF2B5EF4-FFF2-40B4-BE49-F238E27FC236}">
                <a16:creationId xmlns:a16="http://schemas.microsoft.com/office/drawing/2014/main" id="{BD2D5FDC-5FBF-4A78-BF05-0A14B4C36058}"/>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5029200" y="6954036"/>
            <a:ext cx="11530835" cy="417528"/>
          </a:xfrm>
          <a:prstGeom prst="rect">
            <a:avLst/>
          </a:prstGeom>
        </p:spPr>
      </p:pic>
    </p:spTree>
    <p:extLst>
      <p:ext uri="{BB962C8B-B14F-4D97-AF65-F5344CB8AC3E}">
        <p14:creationId xmlns:p14="http://schemas.microsoft.com/office/powerpoint/2010/main" val="3797102302"/>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2FC6C8-7745-4C81-82B2-8038D4029716}"/>
              </a:ext>
            </a:extLst>
          </p:cNvPr>
          <p:cNvSpPr>
            <a:spLocks noGrp="1"/>
          </p:cNvSpPr>
          <p:nvPr>
            <p:ph type="title"/>
          </p:nvPr>
        </p:nvSpPr>
        <p:spPr>
          <a:xfrm>
            <a:off x="942975" y="414338"/>
            <a:ext cx="11830050" cy="1501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B53F6D9-6305-4E77-A33B-16D1110C155E}"/>
              </a:ext>
            </a:extLst>
          </p:cNvPr>
          <p:cNvSpPr>
            <a:spLocks noGrp="1"/>
          </p:cNvSpPr>
          <p:nvPr>
            <p:ph type="body" idx="1"/>
          </p:nvPr>
        </p:nvSpPr>
        <p:spPr>
          <a:xfrm>
            <a:off x="942975" y="2068513"/>
            <a:ext cx="11830050" cy="493236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6B4C07-965B-42DB-AA5F-375C95CB827E}"/>
              </a:ext>
            </a:extLst>
          </p:cNvPr>
          <p:cNvSpPr>
            <a:spLocks noGrp="1"/>
          </p:cNvSpPr>
          <p:nvPr>
            <p:ph type="dt" sz="half" idx="2"/>
          </p:nvPr>
        </p:nvSpPr>
        <p:spPr>
          <a:xfrm>
            <a:off x="942975" y="7204075"/>
            <a:ext cx="3086100" cy="414338"/>
          </a:xfrm>
          <a:prstGeom prst="rect">
            <a:avLst/>
          </a:prstGeom>
        </p:spPr>
        <p:txBody>
          <a:bodyPr vert="horz" lIns="91440" tIns="45720" rIns="91440" bIns="45720" rtlCol="0" anchor="ctr"/>
          <a:lstStyle>
            <a:lvl1pPr algn="l">
              <a:defRPr sz="1200">
                <a:solidFill>
                  <a:schemeClr val="tx1">
                    <a:tint val="75000"/>
                  </a:schemeClr>
                </a:solidFill>
              </a:defRPr>
            </a:lvl1pPr>
          </a:lstStyle>
          <a:p>
            <a:fld id="{141069F4-2C7D-4308-ABB7-22258DEEC9DB}" type="datetimeFigureOut">
              <a:rPr lang="en-US" smtClean="0"/>
              <a:t>5/18/22</a:t>
            </a:fld>
            <a:endParaRPr lang="en-US"/>
          </a:p>
        </p:txBody>
      </p:sp>
      <p:sp>
        <p:nvSpPr>
          <p:cNvPr id="5" name="Footer Placeholder 4">
            <a:extLst>
              <a:ext uri="{FF2B5EF4-FFF2-40B4-BE49-F238E27FC236}">
                <a16:creationId xmlns:a16="http://schemas.microsoft.com/office/drawing/2014/main" id="{386A7218-8A30-464A-AA0E-6DDC2ED2882B}"/>
              </a:ext>
            </a:extLst>
          </p:cNvPr>
          <p:cNvSpPr>
            <a:spLocks noGrp="1"/>
          </p:cNvSpPr>
          <p:nvPr>
            <p:ph type="ftr" sz="quarter" idx="3"/>
          </p:nvPr>
        </p:nvSpPr>
        <p:spPr>
          <a:xfrm>
            <a:off x="4543425" y="7204075"/>
            <a:ext cx="4629150" cy="414338"/>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4CB6BDE-1A7B-4AFC-BE5C-37B79B92F09B}"/>
              </a:ext>
            </a:extLst>
          </p:cNvPr>
          <p:cNvSpPr>
            <a:spLocks noGrp="1"/>
          </p:cNvSpPr>
          <p:nvPr>
            <p:ph type="sldNum" sz="quarter" idx="4"/>
          </p:nvPr>
        </p:nvSpPr>
        <p:spPr>
          <a:xfrm>
            <a:off x="9686925" y="7204075"/>
            <a:ext cx="3086100" cy="414338"/>
          </a:xfrm>
          <a:prstGeom prst="rect">
            <a:avLst/>
          </a:prstGeom>
        </p:spPr>
        <p:txBody>
          <a:bodyPr vert="horz" lIns="91440" tIns="45720" rIns="91440" bIns="45720" rtlCol="0" anchor="ctr"/>
          <a:lstStyle>
            <a:lvl1pPr algn="r">
              <a:defRPr sz="1200">
                <a:solidFill>
                  <a:schemeClr val="tx1">
                    <a:tint val="75000"/>
                  </a:schemeClr>
                </a:solidFill>
              </a:defRPr>
            </a:lvl1pPr>
          </a:lstStyle>
          <a:p>
            <a:fld id="{18ECDDC0-9624-4362-849D-6C913086A82C}" type="slidenum">
              <a:rPr lang="en-US" smtClean="0"/>
              <a:t>‹#›</a:t>
            </a:fld>
            <a:endParaRPr lang="en-US"/>
          </a:p>
        </p:txBody>
      </p:sp>
    </p:spTree>
    <p:extLst>
      <p:ext uri="{BB962C8B-B14F-4D97-AF65-F5344CB8AC3E}">
        <p14:creationId xmlns:p14="http://schemas.microsoft.com/office/powerpoint/2010/main" val="151371621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42975" y="413810"/>
            <a:ext cx="11830050" cy="150230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42975" y="2069042"/>
            <a:ext cx="11830050" cy="49315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42975" y="7203865"/>
            <a:ext cx="3086100" cy="413808"/>
          </a:xfrm>
          <a:prstGeom prst="rect">
            <a:avLst/>
          </a:prstGeom>
        </p:spPr>
        <p:txBody>
          <a:bodyPr vert="horz" lIns="91440" tIns="45720" rIns="91440" bIns="45720" rtlCol="0" anchor="ctr"/>
          <a:lstStyle>
            <a:lvl1pPr algn="l">
              <a:defRPr sz="1360">
                <a:solidFill>
                  <a:schemeClr val="tx1">
                    <a:tint val="75000"/>
                  </a:schemeClr>
                </a:solidFill>
              </a:defRPr>
            </a:lvl1pPr>
          </a:lstStyle>
          <a:p>
            <a:fld id="{B89A6146-B769-43EF-A1C1-D077073B343F}" type="datetimeFigureOut">
              <a:rPr lang="en-US" smtClean="0"/>
              <a:t>5/18/22</a:t>
            </a:fld>
            <a:endParaRPr lang="en-US"/>
          </a:p>
        </p:txBody>
      </p:sp>
      <p:sp>
        <p:nvSpPr>
          <p:cNvPr id="5" name="Footer Placeholder 4"/>
          <p:cNvSpPr>
            <a:spLocks noGrp="1"/>
          </p:cNvSpPr>
          <p:nvPr>
            <p:ph type="ftr" sz="quarter" idx="3"/>
          </p:nvPr>
        </p:nvSpPr>
        <p:spPr>
          <a:xfrm>
            <a:off x="4543425" y="7203865"/>
            <a:ext cx="4629150" cy="413808"/>
          </a:xfrm>
          <a:prstGeom prst="rect">
            <a:avLst/>
          </a:prstGeom>
        </p:spPr>
        <p:txBody>
          <a:bodyPr vert="horz" lIns="91440" tIns="45720" rIns="91440" bIns="45720" rtlCol="0" anchor="ctr"/>
          <a:lstStyle>
            <a:lvl1pPr algn="ctr">
              <a:defRPr sz="13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9686925" y="7203865"/>
            <a:ext cx="3086100" cy="413808"/>
          </a:xfrm>
          <a:prstGeom prst="rect">
            <a:avLst/>
          </a:prstGeom>
        </p:spPr>
        <p:txBody>
          <a:bodyPr vert="horz" lIns="91440" tIns="45720" rIns="91440" bIns="45720" rtlCol="0" anchor="ctr"/>
          <a:lstStyle>
            <a:lvl1pPr algn="r">
              <a:defRPr sz="1360">
                <a:solidFill>
                  <a:schemeClr val="tx1">
                    <a:tint val="75000"/>
                  </a:schemeClr>
                </a:solidFill>
              </a:defRPr>
            </a:lvl1pPr>
          </a:lstStyle>
          <a:p>
            <a:fld id="{72720C89-37DE-47E7-9D35-DC315C9E9C6D}" type="slidenum">
              <a:rPr lang="en-US" smtClean="0"/>
              <a:t>‹#›</a:t>
            </a:fld>
            <a:endParaRPr lang="en-US"/>
          </a:p>
        </p:txBody>
      </p:sp>
    </p:spTree>
    <p:extLst>
      <p:ext uri="{BB962C8B-B14F-4D97-AF65-F5344CB8AC3E}">
        <p14:creationId xmlns:p14="http://schemas.microsoft.com/office/powerpoint/2010/main" val="41804967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png"/><Relationship Id="rId2" Type="http://schemas.openxmlformats.org/officeDocument/2006/relationships/image" Target="../media/image20.png"/><Relationship Id="rId16" Type="http://schemas.openxmlformats.org/officeDocument/2006/relationships/image" Target="../media/image34.png"/><Relationship Id="rId1" Type="http://schemas.openxmlformats.org/officeDocument/2006/relationships/slideLayout" Target="../slideLayouts/slideLayout6.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18" Type="http://schemas.openxmlformats.org/officeDocument/2006/relationships/image" Target="../media/image51.png"/><Relationship Id="rId26" Type="http://schemas.openxmlformats.org/officeDocument/2006/relationships/image" Target="../media/image59.pn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png"/><Relationship Id="rId12" Type="http://schemas.openxmlformats.org/officeDocument/2006/relationships/image" Target="../media/image45.png"/><Relationship Id="rId17" Type="http://schemas.openxmlformats.org/officeDocument/2006/relationships/image" Target="../media/image50.png"/><Relationship Id="rId25" Type="http://schemas.openxmlformats.org/officeDocument/2006/relationships/image" Target="../media/image58.jpeg"/><Relationship Id="rId2" Type="http://schemas.openxmlformats.org/officeDocument/2006/relationships/notesSlide" Target="../notesSlides/notesSlide8.xml"/><Relationship Id="rId16" Type="http://schemas.openxmlformats.org/officeDocument/2006/relationships/image" Target="../media/image49.png"/><Relationship Id="rId20" Type="http://schemas.openxmlformats.org/officeDocument/2006/relationships/image" Target="../media/image53.png"/><Relationship Id="rId1" Type="http://schemas.openxmlformats.org/officeDocument/2006/relationships/slideLayout" Target="../slideLayouts/slideLayout6.xml"/><Relationship Id="rId6" Type="http://schemas.openxmlformats.org/officeDocument/2006/relationships/image" Target="../media/image39.png"/><Relationship Id="rId11" Type="http://schemas.openxmlformats.org/officeDocument/2006/relationships/image" Target="../media/image44.png"/><Relationship Id="rId24" Type="http://schemas.openxmlformats.org/officeDocument/2006/relationships/image" Target="../media/image57.png"/><Relationship Id="rId5" Type="http://schemas.openxmlformats.org/officeDocument/2006/relationships/image" Target="../media/image38.png"/><Relationship Id="rId15" Type="http://schemas.openxmlformats.org/officeDocument/2006/relationships/image" Target="../media/image48.png"/><Relationship Id="rId23" Type="http://schemas.openxmlformats.org/officeDocument/2006/relationships/image" Target="../media/image56.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jpeg"/><Relationship Id="rId9" Type="http://schemas.openxmlformats.org/officeDocument/2006/relationships/image" Target="../media/image42.png"/><Relationship Id="rId14" Type="http://schemas.openxmlformats.org/officeDocument/2006/relationships/image" Target="../media/image47.png"/><Relationship Id="rId22" Type="http://schemas.openxmlformats.org/officeDocument/2006/relationships/image" Target="../media/image55.png"/><Relationship Id="rId27" Type="http://schemas.openxmlformats.org/officeDocument/2006/relationships/image" Target="../media/image60.jpeg"/></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8000" b="-8000"/>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41DFD19-269E-42BD-805F-F6EA8B64D83F}"/>
              </a:ext>
            </a:extLst>
          </p:cNvPr>
          <p:cNvSpPr/>
          <p:nvPr/>
        </p:nvSpPr>
        <p:spPr>
          <a:xfrm>
            <a:off x="11264593" y="0"/>
            <a:ext cx="2451407" cy="2209800"/>
          </a:xfrm>
          <a:prstGeom prst="rect">
            <a:avLst/>
          </a:prstGeom>
          <a:solidFill>
            <a:srgbClr val="FCAF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bject 7">
            <a:extLst>
              <a:ext uri="{FF2B5EF4-FFF2-40B4-BE49-F238E27FC236}">
                <a16:creationId xmlns:a16="http://schemas.microsoft.com/office/drawing/2014/main" id="{74B2D386-95F7-404E-A9A1-0C0D6F68FBB3}"/>
              </a:ext>
            </a:extLst>
          </p:cNvPr>
          <p:cNvSpPr/>
          <p:nvPr/>
        </p:nvSpPr>
        <p:spPr>
          <a:xfrm>
            <a:off x="11963400" y="304800"/>
            <a:ext cx="1469174" cy="1215868"/>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381117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649019-2450-46E0-90F5-88BE984773D8}"/>
              </a:ext>
            </a:extLst>
          </p:cNvPr>
          <p:cNvSpPr>
            <a:spLocks noGrp="1"/>
          </p:cNvSpPr>
          <p:nvPr>
            <p:ph type="title"/>
          </p:nvPr>
        </p:nvSpPr>
        <p:spPr>
          <a:xfrm>
            <a:off x="762000" y="163354"/>
            <a:ext cx="10018214" cy="2077492"/>
          </a:xfrm>
        </p:spPr>
        <p:txBody>
          <a:bodyPr/>
          <a:lstStyle/>
          <a:p>
            <a:r>
              <a:rPr lang="es-x-int-SDL" dirty="0"/>
              <a:t>Y, para mantener </a:t>
            </a:r>
            <a:r>
              <a:rPr lang="fr-FR" dirty="0"/>
              <a:t>la fuerza de </a:t>
            </a:r>
            <a:r>
              <a:rPr lang="es-x-int-SDL" dirty="0"/>
              <a:t>nuestra voz y un espacio cívico dinámico, también debemos:</a:t>
            </a:r>
          </a:p>
        </p:txBody>
      </p:sp>
      <p:sp>
        <p:nvSpPr>
          <p:cNvPr id="3" name="Content Placeholder 2">
            <a:extLst>
              <a:ext uri="{FF2B5EF4-FFF2-40B4-BE49-F238E27FC236}">
                <a16:creationId xmlns:a16="http://schemas.microsoft.com/office/drawing/2014/main" id="{F1CDF318-9B75-464F-B714-DF5255B42515}"/>
              </a:ext>
            </a:extLst>
          </p:cNvPr>
          <p:cNvSpPr>
            <a:spLocks noGrp="1"/>
          </p:cNvSpPr>
          <p:nvPr>
            <p:ph sz="half" idx="2"/>
          </p:nvPr>
        </p:nvSpPr>
        <p:spPr>
          <a:xfrm>
            <a:off x="669471" y="2286000"/>
            <a:ext cx="11979729" cy="5170646"/>
          </a:xfrm>
        </p:spPr>
        <p:txBody>
          <a:bodyPr/>
          <a:lstStyle/>
          <a:p>
            <a:pPr marL="342900" indent="-342900">
              <a:buFont typeface="Arial" panose="020B0604020202020204" pitchFamily="34" charset="0"/>
              <a:buChar char="•"/>
            </a:pPr>
            <a:r>
              <a:rPr lang="es-x-int-SDL" dirty="0"/>
              <a:t>Garantizar la claridad de nuestra identidad e intenciones</a:t>
            </a:r>
          </a:p>
          <a:p>
            <a:pPr marL="342900" indent="-342900">
              <a:buFont typeface="Arial" panose="020B0604020202020204" pitchFamily="34" charset="0"/>
              <a:buChar char="•"/>
            </a:pPr>
            <a:r>
              <a:rPr lang="es-x-int-SDL" dirty="0"/>
              <a:t>Demostrar la importancia de la SDSR en la consecución de los objetivos de desarrollo internacional</a:t>
            </a:r>
          </a:p>
          <a:p>
            <a:pPr marL="342900" indent="-342900">
              <a:buFont typeface="Arial" panose="020B0604020202020204" pitchFamily="34" charset="0"/>
              <a:buChar char="•"/>
            </a:pPr>
            <a:r>
              <a:rPr lang="es-x-int-SDL" dirty="0"/>
              <a:t>Medir y amplificar el impacto de la labor de promoción y de los logros</a:t>
            </a:r>
          </a:p>
          <a:p>
            <a:pPr marL="342900" indent="-342900">
              <a:buFont typeface="Arial" panose="020B0604020202020204" pitchFamily="34" charset="0"/>
              <a:buChar char="•"/>
            </a:pPr>
            <a:r>
              <a:rPr lang="es-x-int-SDL" dirty="0"/>
              <a:t>Asegurar una financiación plurianual y alineada con la misión para</a:t>
            </a:r>
            <a:r>
              <a:rPr lang="fr-FR" dirty="0"/>
              <a:t> </a:t>
            </a:r>
            <a:r>
              <a:rPr lang="es-x-int-SDL" dirty="0"/>
              <a:t>los esfuerzos de promoción de PAI y de los socios financiados </a:t>
            </a:r>
          </a:p>
          <a:p>
            <a:pPr marL="342900" indent="-342900">
              <a:buFont typeface="Arial" panose="020B0604020202020204" pitchFamily="34" charset="0"/>
              <a:buChar char="•"/>
            </a:pPr>
            <a:r>
              <a:rPr lang="es-x-int-SDL" dirty="0"/>
              <a:t>Invertir de manera flexible y sin restricciones en las agendas de desarrollo de la capacidad institucional y de promoción</a:t>
            </a:r>
            <a:r>
              <a:rPr lang="es-ES" dirty="0"/>
              <a:t>,</a:t>
            </a:r>
            <a:r>
              <a:rPr lang="es-x-int-SDL" dirty="0"/>
              <a:t> tanto de PAI como de los socios financiados</a:t>
            </a:r>
          </a:p>
          <a:p>
            <a:pPr marL="342900" indent="-342900">
              <a:buFont typeface="Arial" panose="020B0604020202020204" pitchFamily="34" charset="0"/>
              <a:buChar char="•"/>
            </a:pPr>
            <a:r>
              <a:rPr lang="es-x-int-SDL" dirty="0"/>
              <a:t>Crear espacios para favorecer</a:t>
            </a:r>
            <a:r>
              <a:rPr lang="es-ES" dirty="0"/>
              <a:t> el</a:t>
            </a:r>
            <a:r>
              <a:rPr lang="es-x-int-SDL" dirty="0"/>
              <a:t> aprendizaje mutuo y el intercambio entre pares </a:t>
            </a:r>
            <a:r>
              <a:rPr lang="fr-FR" dirty="0" err="1"/>
              <a:t>dentro</a:t>
            </a:r>
            <a:r>
              <a:rPr lang="fr-FR" dirty="0"/>
              <a:t> </a:t>
            </a:r>
            <a:r>
              <a:rPr lang="es-x-int-SDL" dirty="0"/>
              <a:t>y más allá de la red de OSC homólogas de PAI</a:t>
            </a:r>
          </a:p>
          <a:p>
            <a:pPr marL="342900" indent="-342900">
              <a:buFont typeface="Arial" panose="020B0604020202020204" pitchFamily="34" charset="0"/>
              <a:buChar char="•"/>
            </a:pPr>
            <a:endParaRPr lang="es-x-int-SDL" dirty="0"/>
          </a:p>
          <a:p>
            <a:pPr marL="342900" indent="-342900">
              <a:buFont typeface="Arial" panose="020B0604020202020204" pitchFamily="34" charset="0"/>
              <a:buChar char="•"/>
            </a:pPr>
            <a:endParaRPr lang="es-x-int-SDL" dirty="0"/>
          </a:p>
          <a:p>
            <a:pPr marL="342900" indent="-342900">
              <a:buFont typeface="Arial" panose="020B0604020202020204" pitchFamily="34" charset="0"/>
              <a:buChar char="•"/>
            </a:pPr>
            <a:endParaRPr lang="es-x-int-SDL" dirty="0"/>
          </a:p>
        </p:txBody>
      </p:sp>
    </p:spTree>
    <p:extLst>
      <p:ext uri="{BB962C8B-B14F-4D97-AF65-F5344CB8AC3E}">
        <p14:creationId xmlns:p14="http://schemas.microsoft.com/office/powerpoint/2010/main" val="42487834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28315" y="2209800"/>
            <a:ext cx="9854692" cy="718145"/>
          </a:xfrm>
          <a:prstGeom prst="rect">
            <a:avLst/>
          </a:prstGeom>
        </p:spPr>
        <p:txBody>
          <a:bodyPr vert="horz" wrap="square" lIns="0" tIns="76200" rIns="0" bIns="0" rtlCol="0">
            <a:spAutoFit/>
          </a:bodyPr>
          <a:lstStyle/>
          <a:p>
            <a:pPr marL="4286250" marR="5080">
              <a:lnSpc>
                <a:spcPts val="5000"/>
              </a:lnSpc>
              <a:spcBef>
                <a:spcPts val="600"/>
              </a:spcBef>
            </a:pPr>
            <a:r>
              <a:rPr lang="es-x-int-SDL" spc="-60" dirty="0"/>
              <a:t>Agradecimientos</a:t>
            </a:r>
            <a:endParaRPr lang="es-x-int-SDL" spc="-90" dirty="0"/>
          </a:p>
        </p:txBody>
      </p:sp>
      <p:sp>
        <p:nvSpPr>
          <p:cNvPr id="6" name="object 6"/>
          <p:cNvSpPr/>
          <p:nvPr/>
        </p:nvSpPr>
        <p:spPr>
          <a:xfrm>
            <a:off x="0" y="0"/>
            <a:ext cx="6858000" cy="7772400"/>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E52447A5-7AAC-4886-BED6-4331028B0F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879" t="17647" r="37830" b="56669"/>
          <a:stretch/>
        </p:blipFill>
        <p:spPr>
          <a:xfrm>
            <a:off x="11511407" y="5791200"/>
            <a:ext cx="1371600" cy="1120634"/>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3C93D-8B1A-4FEB-84B0-5B104A6E6467}"/>
              </a:ext>
            </a:extLst>
          </p:cNvPr>
          <p:cNvSpPr>
            <a:spLocks noGrp="1"/>
          </p:cNvSpPr>
          <p:nvPr>
            <p:ph type="title" idx="4294967295"/>
          </p:nvPr>
        </p:nvSpPr>
        <p:spPr>
          <a:xfrm>
            <a:off x="912921" y="844726"/>
            <a:ext cx="9960822" cy="638502"/>
          </a:xfrm>
        </p:spPr>
        <p:txBody>
          <a:bodyPr>
            <a:no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es-x-int-SDL" sz="4500" dirty="0">
                <a:solidFill>
                  <a:srgbClr val="7E7774"/>
                </a:solidFill>
                <a:latin typeface="Merriweather"/>
              </a:rPr>
              <a:t>Consejo de Administración de PAI </a:t>
            </a:r>
          </a:p>
        </p:txBody>
      </p:sp>
      <p:pic>
        <p:nvPicPr>
          <p:cNvPr id="10" name="Picture 9">
            <a:extLst>
              <a:ext uri="{FF2B5EF4-FFF2-40B4-BE49-F238E27FC236}">
                <a16:creationId xmlns:a16="http://schemas.microsoft.com/office/drawing/2014/main" id="{90062353-7130-427E-B9F6-AF2A6D4EA0AC}"/>
              </a:ext>
            </a:extLst>
          </p:cNvPr>
          <p:cNvPicPr>
            <a:picLocks noChangeAspect="1"/>
          </p:cNvPicPr>
          <p:nvPr/>
        </p:nvPicPr>
        <p:blipFill>
          <a:blip r:embed="rId3"/>
          <a:stretch>
            <a:fillRect/>
          </a:stretch>
        </p:blipFill>
        <p:spPr>
          <a:xfrm>
            <a:off x="882441" y="1902779"/>
            <a:ext cx="3341973" cy="2156992"/>
          </a:xfrm>
          <a:prstGeom prst="rect">
            <a:avLst/>
          </a:prstGeom>
        </p:spPr>
      </p:pic>
      <p:pic>
        <p:nvPicPr>
          <p:cNvPr id="12" name="Picture 11">
            <a:extLst>
              <a:ext uri="{FF2B5EF4-FFF2-40B4-BE49-F238E27FC236}">
                <a16:creationId xmlns:a16="http://schemas.microsoft.com/office/drawing/2014/main" id="{06CD8EFF-DF04-4BC1-8EA3-C738D0C4AED9}"/>
              </a:ext>
            </a:extLst>
          </p:cNvPr>
          <p:cNvPicPr>
            <a:picLocks noChangeAspect="1"/>
          </p:cNvPicPr>
          <p:nvPr/>
        </p:nvPicPr>
        <p:blipFill>
          <a:blip r:embed="rId4"/>
          <a:stretch>
            <a:fillRect/>
          </a:stretch>
        </p:blipFill>
        <p:spPr>
          <a:xfrm>
            <a:off x="4306484" y="1902779"/>
            <a:ext cx="5103033" cy="2186231"/>
          </a:xfrm>
          <a:prstGeom prst="rect">
            <a:avLst/>
          </a:prstGeom>
        </p:spPr>
      </p:pic>
      <p:pic>
        <p:nvPicPr>
          <p:cNvPr id="16" name="Picture 15">
            <a:extLst>
              <a:ext uri="{FF2B5EF4-FFF2-40B4-BE49-F238E27FC236}">
                <a16:creationId xmlns:a16="http://schemas.microsoft.com/office/drawing/2014/main" id="{D97B0A75-C6B6-4315-96A5-AAF23493F7B2}"/>
              </a:ext>
            </a:extLst>
          </p:cNvPr>
          <p:cNvPicPr>
            <a:picLocks noChangeAspect="1"/>
          </p:cNvPicPr>
          <p:nvPr/>
        </p:nvPicPr>
        <p:blipFill>
          <a:blip r:embed="rId5"/>
          <a:stretch>
            <a:fillRect/>
          </a:stretch>
        </p:blipFill>
        <p:spPr>
          <a:xfrm>
            <a:off x="9465724" y="1902779"/>
            <a:ext cx="3367835" cy="1997588"/>
          </a:xfrm>
          <a:prstGeom prst="rect">
            <a:avLst/>
          </a:prstGeom>
        </p:spPr>
      </p:pic>
      <p:pic>
        <p:nvPicPr>
          <p:cNvPr id="18" name="Picture 17">
            <a:extLst>
              <a:ext uri="{FF2B5EF4-FFF2-40B4-BE49-F238E27FC236}">
                <a16:creationId xmlns:a16="http://schemas.microsoft.com/office/drawing/2014/main" id="{ADA9A159-96D2-4951-AA10-8AF257E37DE5}"/>
              </a:ext>
            </a:extLst>
          </p:cNvPr>
          <p:cNvPicPr>
            <a:picLocks noChangeAspect="1"/>
          </p:cNvPicPr>
          <p:nvPr/>
        </p:nvPicPr>
        <p:blipFill>
          <a:blip r:embed="rId6"/>
          <a:stretch>
            <a:fillRect/>
          </a:stretch>
        </p:blipFill>
        <p:spPr>
          <a:xfrm>
            <a:off x="2559929" y="4394059"/>
            <a:ext cx="1664485" cy="2010787"/>
          </a:xfrm>
          <a:prstGeom prst="rect">
            <a:avLst/>
          </a:prstGeom>
        </p:spPr>
      </p:pic>
      <p:pic>
        <p:nvPicPr>
          <p:cNvPr id="20" name="Picture 19">
            <a:extLst>
              <a:ext uri="{FF2B5EF4-FFF2-40B4-BE49-F238E27FC236}">
                <a16:creationId xmlns:a16="http://schemas.microsoft.com/office/drawing/2014/main" id="{527505CC-18BF-4533-99FA-1B8F982E207D}"/>
              </a:ext>
            </a:extLst>
          </p:cNvPr>
          <p:cNvPicPr>
            <a:picLocks noChangeAspect="1"/>
          </p:cNvPicPr>
          <p:nvPr/>
        </p:nvPicPr>
        <p:blipFill>
          <a:blip r:embed="rId7"/>
          <a:stretch>
            <a:fillRect/>
          </a:stretch>
        </p:blipFill>
        <p:spPr>
          <a:xfrm>
            <a:off x="4310084" y="4394059"/>
            <a:ext cx="5095833" cy="2010787"/>
          </a:xfrm>
          <a:prstGeom prst="rect">
            <a:avLst/>
          </a:prstGeom>
        </p:spPr>
      </p:pic>
      <p:pic>
        <p:nvPicPr>
          <p:cNvPr id="22" name="Picture 21">
            <a:extLst>
              <a:ext uri="{FF2B5EF4-FFF2-40B4-BE49-F238E27FC236}">
                <a16:creationId xmlns:a16="http://schemas.microsoft.com/office/drawing/2014/main" id="{F9CEDD92-237E-4C0D-BA42-DA92E1F96C1D}"/>
              </a:ext>
            </a:extLst>
          </p:cNvPr>
          <p:cNvPicPr>
            <a:picLocks noChangeAspect="1"/>
          </p:cNvPicPr>
          <p:nvPr/>
        </p:nvPicPr>
        <p:blipFill>
          <a:blip r:embed="rId8"/>
          <a:stretch>
            <a:fillRect/>
          </a:stretch>
        </p:blipFill>
        <p:spPr>
          <a:xfrm>
            <a:off x="9476347" y="4343400"/>
            <a:ext cx="1568810" cy="1961012"/>
          </a:xfrm>
          <a:prstGeom prst="rect">
            <a:avLst/>
          </a:prstGeom>
        </p:spPr>
      </p:pic>
    </p:spTree>
    <p:extLst>
      <p:ext uri="{BB962C8B-B14F-4D97-AF65-F5344CB8AC3E}">
        <p14:creationId xmlns:p14="http://schemas.microsoft.com/office/powerpoint/2010/main" val="36778634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6BBE1E-7544-4904-9114-69F3A6F70DF3}"/>
              </a:ext>
            </a:extLst>
          </p:cNvPr>
          <p:cNvSpPr>
            <a:spLocks noGrp="1"/>
          </p:cNvSpPr>
          <p:nvPr>
            <p:ph type="title" idx="4294967295"/>
          </p:nvPr>
        </p:nvSpPr>
        <p:spPr>
          <a:xfrm>
            <a:off x="412933" y="854221"/>
            <a:ext cx="12420601" cy="609600"/>
          </a:xfrm>
        </p:spPr>
        <p:txBody>
          <a:bodyPr>
            <a:no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es-x-int-SDL" sz="4500" dirty="0">
                <a:solidFill>
                  <a:srgbClr val="7E7774"/>
                </a:solidFill>
                <a:latin typeface="Merriweather"/>
              </a:rPr>
              <a:t>Dirección del Departamento de PAI</a:t>
            </a:r>
          </a:p>
        </p:txBody>
      </p:sp>
      <p:pic>
        <p:nvPicPr>
          <p:cNvPr id="6" name="Picture 5">
            <a:extLst>
              <a:ext uri="{FF2B5EF4-FFF2-40B4-BE49-F238E27FC236}">
                <a16:creationId xmlns:a16="http://schemas.microsoft.com/office/drawing/2014/main" id="{0D0C5734-36F9-4ED8-9252-975C0A74E3C6}"/>
              </a:ext>
            </a:extLst>
          </p:cNvPr>
          <p:cNvPicPr>
            <a:picLocks noChangeAspect="1"/>
          </p:cNvPicPr>
          <p:nvPr/>
        </p:nvPicPr>
        <p:blipFill>
          <a:blip r:embed="rId2"/>
          <a:stretch>
            <a:fillRect/>
          </a:stretch>
        </p:blipFill>
        <p:spPr>
          <a:xfrm>
            <a:off x="2941999" y="1869662"/>
            <a:ext cx="2737942" cy="3941922"/>
          </a:xfrm>
          <a:prstGeom prst="rect">
            <a:avLst/>
          </a:prstGeom>
        </p:spPr>
      </p:pic>
      <p:pic>
        <p:nvPicPr>
          <p:cNvPr id="8" name="Picture 7">
            <a:extLst>
              <a:ext uri="{FF2B5EF4-FFF2-40B4-BE49-F238E27FC236}">
                <a16:creationId xmlns:a16="http://schemas.microsoft.com/office/drawing/2014/main" id="{C8D5C849-D750-4FF2-AC7F-CBA988A9281A}"/>
              </a:ext>
            </a:extLst>
          </p:cNvPr>
          <p:cNvPicPr>
            <a:picLocks noChangeAspect="1"/>
          </p:cNvPicPr>
          <p:nvPr/>
        </p:nvPicPr>
        <p:blipFill>
          <a:blip r:embed="rId3"/>
          <a:stretch>
            <a:fillRect/>
          </a:stretch>
        </p:blipFill>
        <p:spPr>
          <a:xfrm>
            <a:off x="5536710" y="1898718"/>
            <a:ext cx="2642580" cy="3565673"/>
          </a:xfrm>
          <a:prstGeom prst="rect">
            <a:avLst/>
          </a:prstGeom>
        </p:spPr>
      </p:pic>
      <p:pic>
        <p:nvPicPr>
          <p:cNvPr id="10" name="Picture 9">
            <a:extLst>
              <a:ext uri="{FF2B5EF4-FFF2-40B4-BE49-F238E27FC236}">
                <a16:creationId xmlns:a16="http://schemas.microsoft.com/office/drawing/2014/main" id="{5467CEBC-A6B1-4923-A2AF-A78CAF6264EF}"/>
              </a:ext>
            </a:extLst>
          </p:cNvPr>
          <p:cNvPicPr>
            <a:picLocks noChangeAspect="1"/>
          </p:cNvPicPr>
          <p:nvPr/>
        </p:nvPicPr>
        <p:blipFill>
          <a:blip r:embed="rId4"/>
          <a:stretch>
            <a:fillRect/>
          </a:stretch>
        </p:blipFill>
        <p:spPr>
          <a:xfrm>
            <a:off x="474744" y="1905000"/>
            <a:ext cx="2573256" cy="3565673"/>
          </a:xfrm>
          <a:prstGeom prst="rect">
            <a:avLst/>
          </a:prstGeom>
        </p:spPr>
      </p:pic>
      <p:pic>
        <p:nvPicPr>
          <p:cNvPr id="12" name="Picture 11">
            <a:extLst>
              <a:ext uri="{FF2B5EF4-FFF2-40B4-BE49-F238E27FC236}">
                <a16:creationId xmlns:a16="http://schemas.microsoft.com/office/drawing/2014/main" id="{2E351CE1-40CE-4DBC-9489-37110C050898}"/>
              </a:ext>
            </a:extLst>
          </p:cNvPr>
          <p:cNvPicPr>
            <a:picLocks noChangeAspect="1"/>
          </p:cNvPicPr>
          <p:nvPr/>
        </p:nvPicPr>
        <p:blipFill>
          <a:blip r:embed="rId5"/>
          <a:stretch>
            <a:fillRect/>
          </a:stretch>
        </p:blipFill>
        <p:spPr>
          <a:xfrm>
            <a:off x="8168651" y="1933577"/>
            <a:ext cx="2642580" cy="3905246"/>
          </a:xfrm>
          <a:prstGeom prst="rect">
            <a:avLst/>
          </a:prstGeom>
        </p:spPr>
      </p:pic>
      <p:sp>
        <p:nvSpPr>
          <p:cNvPr id="13" name="TextBox 12">
            <a:extLst>
              <a:ext uri="{FF2B5EF4-FFF2-40B4-BE49-F238E27FC236}">
                <a16:creationId xmlns:a16="http://schemas.microsoft.com/office/drawing/2014/main" id="{2A923A3F-D12C-4B5F-98C2-D129EBE3AD04}"/>
              </a:ext>
            </a:extLst>
          </p:cNvPr>
          <p:cNvSpPr txBox="1"/>
          <p:nvPr/>
        </p:nvSpPr>
        <p:spPr>
          <a:xfrm>
            <a:off x="10869740" y="4748699"/>
            <a:ext cx="2793644" cy="727122"/>
          </a:xfrm>
          <a:prstGeom prst="rect">
            <a:avLst/>
          </a:prstGeom>
          <a:noFill/>
        </p:spPr>
        <p:txBody>
          <a:bodyPr wrap="square" rtlCol="0">
            <a:sp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es-x-int-SDL" sz="1350" b="1" dirty="0"/>
              <a:t>Christina Wegs</a:t>
            </a:r>
          </a:p>
          <a:p>
            <a:r>
              <a:rPr lang="es-x-int-SDL" sz="1350" dirty="0"/>
              <a:t>Nueva vicepresidente de Programas internacionales y de Promoción </a:t>
            </a:r>
          </a:p>
        </p:txBody>
      </p:sp>
      <p:pic>
        <p:nvPicPr>
          <p:cNvPr id="1028" name="Picture 4" descr="Christina Wegs bio | Champions4Choice">
            <a:extLst>
              <a:ext uri="{FF2B5EF4-FFF2-40B4-BE49-F238E27FC236}">
                <a16:creationId xmlns:a16="http://schemas.microsoft.com/office/drawing/2014/main" id="{C245AC0F-A765-410B-980E-3BCED81344D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74001" y="1974457"/>
            <a:ext cx="2143764" cy="247775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660B509-5B8D-4D5A-8DB1-FAE4ADE04F0A}"/>
              </a:ext>
            </a:extLst>
          </p:cNvPr>
          <p:cNvPicPr>
            <a:picLocks noChangeAspect="1"/>
          </p:cNvPicPr>
          <p:nvPr/>
        </p:nvPicPr>
        <p:blipFill>
          <a:blip r:embed="rId7"/>
          <a:stretch>
            <a:fillRect/>
          </a:stretch>
        </p:blipFill>
        <p:spPr>
          <a:xfrm>
            <a:off x="10903149" y="4559064"/>
            <a:ext cx="653653" cy="171450"/>
          </a:xfrm>
          <a:prstGeom prst="rect">
            <a:avLst/>
          </a:prstGeom>
        </p:spPr>
      </p:pic>
    </p:spTree>
    <p:extLst>
      <p:ext uri="{BB962C8B-B14F-4D97-AF65-F5344CB8AC3E}">
        <p14:creationId xmlns:p14="http://schemas.microsoft.com/office/powerpoint/2010/main" val="19952916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39B06-8747-4107-A11A-0531CD4189A9}"/>
              </a:ext>
            </a:extLst>
          </p:cNvPr>
          <p:cNvSpPr>
            <a:spLocks noGrp="1"/>
          </p:cNvSpPr>
          <p:nvPr>
            <p:ph type="title" idx="4294967295"/>
          </p:nvPr>
        </p:nvSpPr>
        <p:spPr>
          <a:xfrm>
            <a:off x="381000" y="512660"/>
            <a:ext cx="6096000" cy="1143000"/>
          </a:xfrm>
        </p:spPr>
        <p:txBody>
          <a:bodyPr>
            <a:norm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es-x-int-SDL" sz="4500" dirty="0">
                <a:solidFill>
                  <a:srgbClr val="7E7774"/>
                </a:solidFill>
                <a:latin typeface="Merriweather"/>
              </a:rPr>
              <a:t>Personal de PAI</a:t>
            </a:r>
          </a:p>
        </p:txBody>
      </p:sp>
      <p:pic>
        <p:nvPicPr>
          <p:cNvPr id="6" name="Picture 5">
            <a:extLst>
              <a:ext uri="{FF2B5EF4-FFF2-40B4-BE49-F238E27FC236}">
                <a16:creationId xmlns:a16="http://schemas.microsoft.com/office/drawing/2014/main" id="{B3F66546-91E4-4932-8FE6-0875DBC77816}"/>
              </a:ext>
            </a:extLst>
          </p:cNvPr>
          <p:cNvPicPr>
            <a:picLocks noChangeAspect="1"/>
          </p:cNvPicPr>
          <p:nvPr/>
        </p:nvPicPr>
        <p:blipFill>
          <a:blip r:embed="rId2"/>
          <a:stretch>
            <a:fillRect/>
          </a:stretch>
        </p:blipFill>
        <p:spPr>
          <a:xfrm>
            <a:off x="278996" y="1739856"/>
            <a:ext cx="4177496" cy="3779639"/>
          </a:xfrm>
          <a:prstGeom prst="rect">
            <a:avLst/>
          </a:prstGeom>
        </p:spPr>
      </p:pic>
      <p:pic>
        <p:nvPicPr>
          <p:cNvPr id="10" name="Picture 9">
            <a:extLst>
              <a:ext uri="{FF2B5EF4-FFF2-40B4-BE49-F238E27FC236}">
                <a16:creationId xmlns:a16="http://schemas.microsoft.com/office/drawing/2014/main" id="{76EE04E7-F1B3-4AD1-BC35-8D977F587E31}"/>
              </a:ext>
            </a:extLst>
          </p:cNvPr>
          <p:cNvPicPr>
            <a:picLocks noChangeAspect="1"/>
          </p:cNvPicPr>
          <p:nvPr/>
        </p:nvPicPr>
        <p:blipFill>
          <a:blip r:embed="rId3"/>
          <a:stretch>
            <a:fillRect/>
          </a:stretch>
        </p:blipFill>
        <p:spPr>
          <a:xfrm>
            <a:off x="4337803" y="1787099"/>
            <a:ext cx="1290164" cy="1915295"/>
          </a:xfrm>
          <a:prstGeom prst="rect">
            <a:avLst/>
          </a:prstGeom>
        </p:spPr>
      </p:pic>
      <p:pic>
        <p:nvPicPr>
          <p:cNvPr id="12" name="Picture 11">
            <a:extLst>
              <a:ext uri="{FF2B5EF4-FFF2-40B4-BE49-F238E27FC236}">
                <a16:creationId xmlns:a16="http://schemas.microsoft.com/office/drawing/2014/main" id="{68AA4818-2548-4B65-B3BF-1986B7DA2482}"/>
              </a:ext>
            </a:extLst>
          </p:cNvPr>
          <p:cNvPicPr>
            <a:picLocks noChangeAspect="1"/>
          </p:cNvPicPr>
          <p:nvPr/>
        </p:nvPicPr>
        <p:blipFill>
          <a:blip r:embed="rId4"/>
          <a:stretch>
            <a:fillRect/>
          </a:stretch>
        </p:blipFill>
        <p:spPr>
          <a:xfrm>
            <a:off x="4313622" y="3636220"/>
            <a:ext cx="1253491" cy="1732641"/>
          </a:xfrm>
          <a:prstGeom prst="rect">
            <a:avLst/>
          </a:prstGeom>
        </p:spPr>
      </p:pic>
      <p:pic>
        <p:nvPicPr>
          <p:cNvPr id="14" name="Picture 13">
            <a:extLst>
              <a:ext uri="{FF2B5EF4-FFF2-40B4-BE49-F238E27FC236}">
                <a16:creationId xmlns:a16="http://schemas.microsoft.com/office/drawing/2014/main" id="{8077684D-E65D-44E2-8583-E266C4573BC5}"/>
              </a:ext>
            </a:extLst>
          </p:cNvPr>
          <p:cNvPicPr>
            <a:picLocks noChangeAspect="1"/>
          </p:cNvPicPr>
          <p:nvPr/>
        </p:nvPicPr>
        <p:blipFill>
          <a:blip r:embed="rId5"/>
          <a:stretch>
            <a:fillRect/>
          </a:stretch>
        </p:blipFill>
        <p:spPr>
          <a:xfrm>
            <a:off x="5652147" y="1807817"/>
            <a:ext cx="4014176" cy="1731354"/>
          </a:xfrm>
          <a:prstGeom prst="rect">
            <a:avLst/>
          </a:prstGeom>
        </p:spPr>
      </p:pic>
      <p:pic>
        <p:nvPicPr>
          <p:cNvPr id="18" name="Picture 17">
            <a:extLst>
              <a:ext uri="{FF2B5EF4-FFF2-40B4-BE49-F238E27FC236}">
                <a16:creationId xmlns:a16="http://schemas.microsoft.com/office/drawing/2014/main" id="{8E31C916-3AAF-44CE-902F-75A5EF481508}"/>
              </a:ext>
            </a:extLst>
          </p:cNvPr>
          <p:cNvPicPr>
            <a:picLocks noChangeAspect="1"/>
          </p:cNvPicPr>
          <p:nvPr/>
        </p:nvPicPr>
        <p:blipFill>
          <a:blip r:embed="rId6"/>
          <a:stretch>
            <a:fillRect/>
          </a:stretch>
        </p:blipFill>
        <p:spPr>
          <a:xfrm>
            <a:off x="5627967" y="3629674"/>
            <a:ext cx="1216221" cy="1600513"/>
          </a:xfrm>
          <a:prstGeom prst="rect">
            <a:avLst/>
          </a:prstGeom>
        </p:spPr>
      </p:pic>
      <p:pic>
        <p:nvPicPr>
          <p:cNvPr id="22" name="Picture 21">
            <a:extLst>
              <a:ext uri="{FF2B5EF4-FFF2-40B4-BE49-F238E27FC236}">
                <a16:creationId xmlns:a16="http://schemas.microsoft.com/office/drawing/2014/main" id="{2DCD1A18-F723-4F15-98B0-737AF3BEF906}"/>
              </a:ext>
            </a:extLst>
          </p:cNvPr>
          <p:cNvPicPr>
            <a:picLocks noChangeAspect="1"/>
          </p:cNvPicPr>
          <p:nvPr/>
        </p:nvPicPr>
        <p:blipFill>
          <a:blip r:embed="rId7"/>
          <a:stretch>
            <a:fillRect/>
          </a:stretch>
        </p:blipFill>
        <p:spPr>
          <a:xfrm>
            <a:off x="9577725" y="1798948"/>
            <a:ext cx="2535607" cy="1726909"/>
          </a:xfrm>
          <a:prstGeom prst="rect">
            <a:avLst/>
          </a:prstGeom>
        </p:spPr>
      </p:pic>
      <p:grpSp>
        <p:nvGrpSpPr>
          <p:cNvPr id="27" name="Group 26">
            <a:extLst>
              <a:ext uri="{FF2B5EF4-FFF2-40B4-BE49-F238E27FC236}">
                <a16:creationId xmlns:a16="http://schemas.microsoft.com/office/drawing/2014/main" id="{51C2A9FE-E4DE-49EA-AF87-58DD98EAFA6C}"/>
              </a:ext>
            </a:extLst>
          </p:cNvPr>
          <p:cNvGrpSpPr/>
          <p:nvPr/>
        </p:nvGrpSpPr>
        <p:grpSpPr>
          <a:xfrm>
            <a:off x="12479945" y="5758696"/>
            <a:ext cx="1216216" cy="989744"/>
            <a:chOff x="147781" y="3405901"/>
            <a:chExt cx="1081081" cy="879772"/>
          </a:xfrm>
        </p:grpSpPr>
        <p:pic>
          <p:nvPicPr>
            <p:cNvPr id="20" name="Picture 19">
              <a:extLst>
                <a:ext uri="{FF2B5EF4-FFF2-40B4-BE49-F238E27FC236}">
                  <a16:creationId xmlns:a16="http://schemas.microsoft.com/office/drawing/2014/main" id="{BF51CE11-9871-4185-B95E-8DDB83ED5EAF}"/>
                </a:ext>
              </a:extLst>
            </p:cNvPr>
            <p:cNvPicPr>
              <a:picLocks noChangeAspect="1"/>
            </p:cNvPicPr>
            <p:nvPr/>
          </p:nvPicPr>
          <p:blipFill>
            <a:blip r:embed="rId8"/>
            <a:stretch>
              <a:fillRect/>
            </a:stretch>
          </p:blipFill>
          <p:spPr>
            <a:xfrm>
              <a:off x="147781" y="3405901"/>
              <a:ext cx="923637" cy="362549"/>
            </a:xfrm>
            <a:prstGeom prst="rect">
              <a:avLst/>
            </a:prstGeom>
          </p:spPr>
        </p:pic>
        <p:pic>
          <p:nvPicPr>
            <p:cNvPr id="24" name="Picture 23">
              <a:extLst>
                <a:ext uri="{FF2B5EF4-FFF2-40B4-BE49-F238E27FC236}">
                  <a16:creationId xmlns:a16="http://schemas.microsoft.com/office/drawing/2014/main" id="{15C1DEFF-4804-4FE0-BAD4-CC8540406E76}"/>
                </a:ext>
              </a:extLst>
            </p:cNvPr>
            <p:cNvPicPr>
              <a:picLocks noChangeAspect="1"/>
            </p:cNvPicPr>
            <p:nvPr/>
          </p:nvPicPr>
          <p:blipFill>
            <a:blip r:embed="rId9"/>
            <a:stretch>
              <a:fillRect/>
            </a:stretch>
          </p:blipFill>
          <p:spPr>
            <a:xfrm>
              <a:off x="147782" y="3768450"/>
              <a:ext cx="1081080" cy="517223"/>
            </a:xfrm>
            <a:prstGeom prst="rect">
              <a:avLst/>
            </a:prstGeom>
          </p:spPr>
        </p:pic>
      </p:grpSp>
      <p:pic>
        <p:nvPicPr>
          <p:cNvPr id="26" name="Picture 25">
            <a:extLst>
              <a:ext uri="{FF2B5EF4-FFF2-40B4-BE49-F238E27FC236}">
                <a16:creationId xmlns:a16="http://schemas.microsoft.com/office/drawing/2014/main" id="{6BC874DC-1CE1-471A-9891-4EB13CD695C8}"/>
              </a:ext>
            </a:extLst>
          </p:cNvPr>
          <p:cNvPicPr>
            <a:picLocks noChangeAspect="1"/>
          </p:cNvPicPr>
          <p:nvPr/>
        </p:nvPicPr>
        <p:blipFill>
          <a:blip r:embed="rId10"/>
          <a:stretch>
            <a:fillRect/>
          </a:stretch>
        </p:blipFill>
        <p:spPr>
          <a:xfrm>
            <a:off x="6843436" y="3555238"/>
            <a:ext cx="4148927" cy="1807715"/>
          </a:xfrm>
          <a:prstGeom prst="rect">
            <a:avLst/>
          </a:prstGeom>
        </p:spPr>
      </p:pic>
      <p:pic>
        <p:nvPicPr>
          <p:cNvPr id="29" name="Picture 28">
            <a:extLst>
              <a:ext uri="{FF2B5EF4-FFF2-40B4-BE49-F238E27FC236}">
                <a16:creationId xmlns:a16="http://schemas.microsoft.com/office/drawing/2014/main" id="{9A6F10F3-5DC6-4749-8995-6391B9025913}"/>
              </a:ext>
            </a:extLst>
          </p:cNvPr>
          <p:cNvPicPr>
            <a:picLocks noChangeAspect="1"/>
          </p:cNvPicPr>
          <p:nvPr/>
        </p:nvPicPr>
        <p:blipFill>
          <a:blip r:embed="rId11"/>
          <a:stretch>
            <a:fillRect/>
          </a:stretch>
        </p:blipFill>
        <p:spPr>
          <a:xfrm>
            <a:off x="12115858" y="1770748"/>
            <a:ext cx="1284427" cy="1688867"/>
          </a:xfrm>
          <a:prstGeom prst="rect">
            <a:avLst/>
          </a:prstGeom>
        </p:spPr>
      </p:pic>
      <p:pic>
        <p:nvPicPr>
          <p:cNvPr id="31" name="Picture 30">
            <a:extLst>
              <a:ext uri="{FF2B5EF4-FFF2-40B4-BE49-F238E27FC236}">
                <a16:creationId xmlns:a16="http://schemas.microsoft.com/office/drawing/2014/main" id="{B6561A66-C937-44C8-A1F2-6180CBF25357}"/>
              </a:ext>
            </a:extLst>
          </p:cNvPr>
          <p:cNvPicPr>
            <a:picLocks noChangeAspect="1"/>
          </p:cNvPicPr>
          <p:nvPr/>
        </p:nvPicPr>
        <p:blipFill>
          <a:blip r:embed="rId12"/>
          <a:stretch>
            <a:fillRect/>
          </a:stretch>
        </p:blipFill>
        <p:spPr>
          <a:xfrm>
            <a:off x="275878" y="5519494"/>
            <a:ext cx="2804294" cy="2003729"/>
          </a:xfrm>
          <a:prstGeom prst="rect">
            <a:avLst/>
          </a:prstGeom>
        </p:spPr>
      </p:pic>
      <p:pic>
        <p:nvPicPr>
          <p:cNvPr id="33" name="Picture 32">
            <a:extLst>
              <a:ext uri="{FF2B5EF4-FFF2-40B4-BE49-F238E27FC236}">
                <a16:creationId xmlns:a16="http://schemas.microsoft.com/office/drawing/2014/main" id="{79CC3722-0770-4B38-9FF9-A1041DF1C667}"/>
              </a:ext>
            </a:extLst>
          </p:cNvPr>
          <p:cNvPicPr>
            <a:picLocks noChangeAspect="1"/>
          </p:cNvPicPr>
          <p:nvPr/>
        </p:nvPicPr>
        <p:blipFill>
          <a:blip r:embed="rId13"/>
          <a:stretch>
            <a:fillRect/>
          </a:stretch>
        </p:blipFill>
        <p:spPr>
          <a:xfrm>
            <a:off x="3103805" y="5501192"/>
            <a:ext cx="4148927" cy="1789028"/>
          </a:xfrm>
          <a:prstGeom prst="rect">
            <a:avLst/>
          </a:prstGeom>
        </p:spPr>
      </p:pic>
      <p:pic>
        <p:nvPicPr>
          <p:cNvPr id="35" name="Picture 34">
            <a:extLst>
              <a:ext uri="{FF2B5EF4-FFF2-40B4-BE49-F238E27FC236}">
                <a16:creationId xmlns:a16="http://schemas.microsoft.com/office/drawing/2014/main" id="{39959252-E61F-4888-9941-C35732C2D605}"/>
              </a:ext>
            </a:extLst>
          </p:cNvPr>
          <p:cNvPicPr>
            <a:picLocks noChangeAspect="1"/>
          </p:cNvPicPr>
          <p:nvPr/>
        </p:nvPicPr>
        <p:blipFill>
          <a:blip r:embed="rId14"/>
          <a:stretch>
            <a:fillRect/>
          </a:stretch>
        </p:blipFill>
        <p:spPr>
          <a:xfrm>
            <a:off x="10920347" y="3573684"/>
            <a:ext cx="2516658" cy="1712494"/>
          </a:xfrm>
          <a:prstGeom prst="rect">
            <a:avLst/>
          </a:prstGeom>
        </p:spPr>
      </p:pic>
      <p:pic>
        <p:nvPicPr>
          <p:cNvPr id="37" name="Picture 36">
            <a:extLst>
              <a:ext uri="{FF2B5EF4-FFF2-40B4-BE49-F238E27FC236}">
                <a16:creationId xmlns:a16="http://schemas.microsoft.com/office/drawing/2014/main" id="{FB1B641E-E5B6-4293-A537-FDD20AF0DAF2}"/>
              </a:ext>
            </a:extLst>
          </p:cNvPr>
          <p:cNvPicPr>
            <a:picLocks noChangeAspect="1"/>
          </p:cNvPicPr>
          <p:nvPr/>
        </p:nvPicPr>
        <p:blipFill>
          <a:blip r:embed="rId15"/>
          <a:stretch>
            <a:fillRect/>
          </a:stretch>
        </p:blipFill>
        <p:spPr>
          <a:xfrm>
            <a:off x="7252731" y="5501192"/>
            <a:ext cx="2606072" cy="1771615"/>
          </a:xfrm>
          <a:prstGeom prst="rect">
            <a:avLst/>
          </a:prstGeom>
        </p:spPr>
      </p:pic>
      <p:pic>
        <p:nvPicPr>
          <p:cNvPr id="39" name="Picture 38">
            <a:extLst>
              <a:ext uri="{FF2B5EF4-FFF2-40B4-BE49-F238E27FC236}">
                <a16:creationId xmlns:a16="http://schemas.microsoft.com/office/drawing/2014/main" id="{9471219A-512C-477B-8B15-871D1B168244}"/>
              </a:ext>
            </a:extLst>
          </p:cNvPr>
          <p:cNvPicPr>
            <a:picLocks noChangeAspect="1"/>
          </p:cNvPicPr>
          <p:nvPr/>
        </p:nvPicPr>
        <p:blipFill>
          <a:blip r:embed="rId16"/>
          <a:stretch>
            <a:fillRect/>
          </a:stretch>
        </p:blipFill>
        <p:spPr>
          <a:xfrm>
            <a:off x="9873873" y="5465806"/>
            <a:ext cx="1329725" cy="1653696"/>
          </a:xfrm>
          <a:prstGeom prst="rect">
            <a:avLst/>
          </a:prstGeom>
        </p:spPr>
      </p:pic>
      <p:pic>
        <p:nvPicPr>
          <p:cNvPr id="41" name="Picture 40">
            <a:extLst>
              <a:ext uri="{FF2B5EF4-FFF2-40B4-BE49-F238E27FC236}">
                <a16:creationId xmlns:a16="http://schemas.microsoft.com/office/drawing/2014/main" id="{AB3D300F-23AE-4320-BB39-0AD431021436}"/>
              </a:ext>
            </a:extLst>
          </p:cNvPr>
          <p:cNvPicPr>
            <a:picLocks noChangeAspect="1"/>
          </p:cNvPicPr>
          <p:nvPr/>
        </p:nvPicPr>
        <p:blipFill>
          <a:blip r:embed="rId17"/>
          <a:stretch>
            <a:fillRect/>
          </a:stretch>
        </p:blipFill>
        <p:spPr>
          <a:xfrm>
            <a:off x="11203599" y="5465807"/>
            <a:ext cx="1228699" cy="1653695"/>
          </a:xfrm>
          <a:prstGeom prst="rect">
            <a:avLst/>
          </a:prstGeom>
        </p:spPr>
      </p:pic>
    </p:spTree>
    <p:extLst>
      <p:ext uri="{BB962C8B-B14F-4D97-AF65-F5344CB8AC3E}">
        <p14:creationId xmlns:p14="http://schemas.microsoft.com/office/powerpoint/2010/main" val="29027830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5B409-F947-4400-B9CD-538187C22308}"/>
              </a:ext>
            </a:extLst>
          </p:cNvPr>
          <p:cNvSpPr>
            <a:spLocks noGrp="1"/>
          </p:cNvSpPr>
          <p:nvPr>
            <p:ph type="title" idx="4294967295"/>
          </p:nvPr>
        </p:nvSpPr>
        <p:spPr>
          <a:xfrm>
            <a:off x="761796" y="611128"/>
            <a:ext cx="13027152" cy="1150938"/>
          </a:xfrm>
        </p:spPr>
        <p:txBody>
          <a:bodyPr>
            <a:noAutofit/>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r>
              <a:rPr lang="es-x-int-SDL" sz="4500" dirty="0">
                <a:solidFill>
                  <a:srgbClr val="7E7774"/>
                </a:solidFill>
                <a:latin typeface="Merriweather"/>
              </a:rPr>
              <a:t>Homólogos, socios, amigos</a:t>
            </a:r>
          </a:p>
        </p:txBody>
      </p:sp>
      <p:sp>
        <p:nvSpPr>
          <p:cNvPr id="4" name="Slide Number Placeholder 3">
            <a:extLst>
              <a:ext uri="{FF2B5EF4-FFF2-40B4-BE49-F238E27FC236}">
                <a16:creationId xmlns:a16="http://schemas.microsoft.com/office/drawing/2014/main" id="{1F4E9607-14FF-46B6-A077-6EDA73065672}"/>
              </a:ext>
            </a:extLst>
          </p:cNvPr>
          <p:cNvSpPr>
            <a:spLocks noGrp="1"/>
          </p:cNvSpPr>
          <p:nvPr>
            <p:ph type="sldNum" sz="quarter" idx="4294967295"/>
          </p:nvPr>
        </p:nvSpPr>
        <p:spPr>
          <a:xfrm>
            <a:off x="11630025" y="10891838"/>
            <a:ext cx="2085975" cy="225425"/>
          </a:xfrm>
        </p:spPr>
        <p:txBody>
          <a:bodyPr>
            <a:normAutofit fontScale="40000" lnSpcReduction="20000"/>
          </a:bodyPr>
          <a:lstStyle>
            <a:defPPr>
              <a:defRPr lang="en-US"/>
            </a:defPPr>
            <a:lvl1pPr marL="0" algn="l" defTabSz="1160373" rtl="0" eaLnBrk="1" latinLnBrk="0" hangingPunct="1">
              <a:defRPr sz="2284" kern="1200">
                <a:solidFill>
                  <a:schemeClr val="tx1"/>
                </a:solidFill>
                <a:latin typeface="+mn-lt"/>
                <a:ea typeface="+mn-ea"/>
                <a:cs typeface="+mn-cs"/>
              </a:defRPr>
            </a:lvl1pPr>
            <a:lvl2pPr marL="580187" algn="l" defTabSz="1160373" rtl="0" eaLnBrk="1" latinLnBrk="0" hangingPunct="1">
              <a:defRPr sz="2284" kern="1200">
                <a:solidFill>
                  <a:schemeClr val="tx1"/>
                </a:solidFill>
                <a:latin typeface="+mn-lt"/>
                <a:ea typeface="+mn-ea"/>
                <a:cs typeface="+mn-cs"/>
              </a:defRPr>
            </a:lvl2pPr>
            <a:lvl3pPr marL="1160373" algn="l" defTabSz="1160373" rtl="0" eaLnBrk="1" latinLnBrk="0" hangingPunct="1">
              <a:defRPr sz="2284" kern="1200">
                <a:solidFill>
                  <a:schemeClr val="tx1"/>
                </a:solidFill>
                <a:latin typeface="+mn-lt"/>
                <a:ea typeface="+mn-ea"/>
                <a:cs typeface="+mn-cs"/>
              </a:defRPr>
            </a:lvl3pPr>
            <a:lvl4pPr marL="1740561" algn="l" defTabSz="1160373" rtl="0" eaLnBrk="1" latinLnBrk="0" hangingPunct="1">
              <a:defRPr sz="2284" kern="1200">
                <a:solidFill>
                  <a:schemeClr val="tx1"/>
                </a:solidFill>
                <a:latin typeface="+mn-lt"/>
                <a:ea typeface="+mn-ea"/>
                <a:cs typeface="+mn-cs"/>
              </a:defRPr>
            </a:lvl4pPr>
            <a:lvl5pPr marL="2320747" algn="l" defTabSz="1160373" rtl="0" eaLnBrk="1" latinLnBrk="0" hangingPunct="1">
              <a:defRPr sz="2284" kern="1200">
                <a:solidFill>
                  <a:schemeClr val="tx1"/>
                </a:solidFill>
                <a:latin typeface="+mn-lt"/>
                <a:ea typeface="+mn-ea"/>
                <a:cs typeface="+mn-cs"/>
              </a:defRPr>
            </a:lvl5pPr>
            <a:lvl6pPr marL="2900934" algn="l" defTabSz="1160373" rtl="0" eaLnBrk="1" latinLnBrk="0" hangingPunct="1">
              <a:defRPr sz="2284" kern="1200">
                <a:solidFill>
                  <a:schemeClr val="tx1"/>
                </a:solidFill>
                <a:latin typeface="+mn-lt"/>
                <a:ea typeface="+mn-ea"/>
                <a:cs typeface="+mn-cs"/>
              </a:defRPr>
            </a:lvl6pPr>
            <a:lvl7pPr marL="3481121" algn="l" defTabSz="1160373" rtl="0" eaLnBrk="1" latinLnBrk="0" hangingPunct="1">
              <a:defRPr sz="2284" kern="1200">
                <a:solidFill>
                  <a:schemeClr val="tx1"/>
                </a:solidFill>
                <a:latin typeface="+mn-lt"/>
                <a:ea typeface="+mn-ea"/>
                <a:cs typeface="+mn-cs"/>
              </a:defRPr>
            </a:lvl7pPr>
            <a:lvl8pPr marL="4061307" algn="l" defTabSz="1160373" rtl="0" eaLnBrk="1" latinLnBrk="0" hangingPunct="1">
              <a:defRPr sz="2284" kern="1200">
                <a:solidFill>
                  <a:schemeClr val="tx1"/>
                </a:solidFill>
                <a:latin typeface="+mn-lt"/>
                <a:ea typeface="+mn-ea"/>
                <a:cs typeface="+mn-cs"/>
              </a:defRPr>
            </a:lvl8pPr>
            <a:lvl9pPr marL="4641495" algn="l" defTabSz="1160373" rtl="0" eaLnBrk="1" latinLnBrk="0" hangingPunct="1">
              <a:defRPr sz="2284" kern="1200">
                <a:solidFill>
                  <a:schemeClr val="tx1"/>
                </a:solidFill>
                <a:latin typeface="+mn-lt"/>
                <a:ea typeface="+mn-ea"/>
                <a:cs typeface="+mn-cs"/>
              </a:defRPr>
            </a:lvl9pPr>
          </a:lstStyle>
          <a:p>
            <a:pPr>
              <a:spcAft>
                <a:spcPts val="675"/>
              </a:spcAft>
            </a:pPr>
            <a:fld id="{79EF6C32-71F0-49C5-8181-DC2314EDB7EB}" type="slidenum">
              <a:rPr lang="en-US" smtClean="0"/>
              <a:pPr>
                <a:spcAft>
                  <a:spcPts val="675"/>
                </a:spcAft>
              </a:pPr>
              <a:t>15</a:t>
            </a:fld>
            <a:endParaRPr lang="es-x-int-SDL"/>
          </a:p>
        </p:txBody>
      </p:sp>
      <p:pic>
        <p:nvPicPr>
          <p:cNvPr id="13" name="Picture 8" descr="Population Reference Bureau Data Center | Brooklyn Public Library">
            <a:extLst>
              <a:ext uri="{FF2B5EF4-FFF2-40B4-BE49-F238E27FC236}">
                <a16:creationId xmlns:a16="http://schemas.microsoft.com/office/drawing/2014/main" id="{C8A1301A-50EB-4B5D-A86D-AD2ECECE4A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4742" y="2608091"/>
            <a:ext cx="2041947" cy="204948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United Nations Foundation">
            <a:extLst>
              <a:ext uri="{FF2B5EF4-FFF2-40B4-BE49-F238E27FC236}">
                <a16:creationId xmlns:a16="http://schemas.microsoft.com/office/drawing/2014/main" id="{059E69B8-0ACA-4CC9-90B8-E5AE9AC666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2465" y="1828800"/>
            <a:ext cx="3157527" cy="1340339"/>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0" descr="Ibis Reproductive Health | Bold, rigorous research + Principled partnerships">
            <a:extLst>
              <a:ext uri="{FF2B5EF4-FFF2-40B4-BE49-F238E27FC236}">
                <a16:creationId xmlns:a16="http://schemas.microsoft.com/office/drawing/2014/main" id="{4E2DC497-563A-4310-ADDA-0827533D3F0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305162" y="5466123"/>
            <a:ext cx="2146458" cy="11268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Population Services International - Wikipedia">
            <a:extLst>
              <a:ext uri="{FF2B5EF4-FFF2-40B4-BE49-F238E27FC236}">
                <a16:creationId xmlns:a16="http://schemas.microsoft.com/office/drawing/2014/main" id="{B96F7C2E-FD67-4690-855D-537BB99630D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356" y="5940792"/>
            <a:ext cx="970926" cy="90787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7F38BD9-0B09-43FD-A648-7BA904D4C868}"/>
              </a:ext>
            </a:extLst>
          </p:cNvPr>
          <p:cNvPicPr>
            <a:picLocks noChangeAspect="1"/>
          </p:cNvPicPr>
          <p:nvPr/>
        </p:nvPicPr>
        <p:blipFill>
          <a:blip r:embed="rId7"/>
          <a:stretch>
            <a:fillRect/>
          </a:stretch>
        </p:blipFill>
        <p:spPr>
          <a:xfrm>
            <a:off x="2694241" y="3408302"/>
            <a:ext cx="2795486" cy="531142"/>
          </a:xfrm>
          <a:prstGeom prst="rect">
            <a:avLst/>
          </a:prstGeom>
        </p:spPr>
      </p:pic>
      <p:pic>
        <p:nvPicPr>
          <p:cNvPr id="19" name="Picture 18">
            <a:extLst>
              <a:ext uri="{FF2B5EF4-FFF2-40B4-BE49-F238E27FC236}">
                <a16:creationId xmlns:a16="http://schemas.microsoft.com/office/drawing/2014/main" id="{E953FABC-CAFE-434A-97E8-17F0B22F270F}"/>
              </a:ext>
            </a:extLst>
          </p:cNvPr>
          <p:cNvPicPr>
            <a:picLocks noChangeAspect="1"/>
          </p:cNvPicPr>
          <p:nvPr/>
        </p:nvPicPr>
        <p:blipFill>
          <a:blip r:embed="rId8"/>
          <a:stretch>
            <a:fillRect/>
          </a:stretch>
        </p:blipFill>
        <p:spPr>
          <a:xfrm>
            <a:off x="3064469" y="4241665"/>
            <a:ext cx="2535523" cy="610970"/>
          </a:xfrm>
          <a:prstGeom prst="rect">
            <a:avLst/>
          </a:prstGeom>
        </p:spPr>
      </p:pic>
      <p:pic>
        <p:nvPicPr>
          <p:cNvPr id="20" name="Picture 19">
            <a:extLst>
              <a:ext uri="{FF2B5EF4-FFF2-40B4-BE49-F238E27FC236}">
                <a16:creationId xmlns:a16="http://schemas.microsoft.com/office/drawing/2014/main" id="{9DC036CD-4DDA-4D05-A01E-0F96F36EFDD4}"/>
              </a:ext>
            </a:extLst>
          </p:cNvPr>
          <p:cNvPicPr>
            <a:picLocks noChangeAspect="1"/>
          </p:cNvPicPr>
          <p:nvPr/>
        </p:nvPicPr>
        <p:blipFill>
          <a:blip r:embed="rId9"/>
          <a:stretch>
            <a:fillRect/>
          </a:stretch>
        </p:blipFill>
        <p:spPr>
          <a:xfrm>
            <a:off x="3864536" y="5160639"/>
            <a:ext cx="1781991" cy="610968"/>
          </a:xfrm>
          <a:prstGeom prst="rect">
            <a:avLst/>
          </a:prstGeom>
        </p:spPr>
      </p:pic>
      <p:pic>
        <p:nvPicPr>
          <p:cNvPr id="21" name="Picture 20">
            <a:extLst>
              <a:ext uri="{FF2B5EF4-FFF2-40B4-BE49-F238E27FC236}">
                <a16:creationId xmlns:a16="http://schemas.microsoft.com/office/drawing/2014/main" id="{0A85B6BF-682E-4E11-84F5-1523223BDA42}"/>
              </a:ext>
            </a:extLst>
          </p:cNvPr>
          <p:cNvPicPr>
            <a:picLocks noChangeAspect="1"/>
          </p:cNvPicPr>
          <p:nvPr/>
        </p:nvPicPr>
        <p:blipFill>
          <a:blip r:embed="rId10"/>
          <a:stretch>
            <a:fillRect/>
          </a:stretch>
        </p:blipFill>
        <p:spPr>
          <a:xfrm>
            <a:off x="3864536" y="5966947"/>
            <a:ext cx="2221032" cy="973261"/>
          </a:xfrm>
          <a:prstGeom prst="rect">
            <a:avLst/>
          </a:prstGeom>
        </p:spPr>
      </p:pic>
      <p:pic>
        <p:nvPicPr>
          <p:cNvPr id="22" name="Picture 21">
            <a:extLst>
              <a:ext uri="{FF2B5EF4-FFF2-40B4-BE49-F238E27FC236}">
                <a16:creationId xmlns:a16="http://schemas.microsoft.com/office/drawing/2014/main" id="{4F21AAB5-5F7B-434B-8B25-0F640A117343}"/>
              </a:ext>
            </a:extLst>
          </p:cNvPr>
          <p:cNvPicPr>
            <a:picLocks noChangeAspect="1"/>
          </p:cNvPicPr>
          <p:nvPr/>
        </p:nvPicPr>
        <p:blipFill>
          <a:blip r:embed="rId11"/>
          <a:stretch>
            <a:fillRect/>
          </a:stretch>
        </p:blipFill>
        <p:spPr>
          <a:xfrm>
            <a:off x="5724314" y="2224105"/>
            <a:ext cx="2678906" cy="685800"/>
          </a:xfrm>
          <a:prstGeom prst="rect">
            <a:avLst/>
          </a:prstGeom>
        </p:spPr>
      </p:pic>
      <p:pic>
        <p:nvPicPr>
          <p:cNvPr id="23" name="Picture 22">
            <a:extLst>
              <a:ext uri="{FF2B5EF4-FFF2-40B4-BE49-F238E27FC236}">
                <a16:creationId xmlns:a16="http://schemas.microsoft.com/office/drawing/2014/main" id="{57A5B599-8FD0-4740-BFC2-38D5059D8955}"/>
              </a:ext>
            </a:extLst>
          </p:cNvPr>
          <p:cNvPicPr>
            <a:picLocks noChangeAspect="1"/>
          </p:cNvPicPr>
          <p:nvPr/>
        </p:nvPicPr>
        <p:blipFill>
          <a:blip r:embed="rId12"/>
          <a:stretch>
            <a:fillRect/>
          </a:stretch>
        </p:blipFill>
        <p:spPr>
          <a:xfrm>
            <a:off x="5814788" y="3260364"/>
            <a:ext cx="2133704" cy="632033"/>
          </a:xfrm>
          <a:prstGeom prst="rect">
            <a:avLst/>
          </a:prstGeom>
        </p:spPr>
      </p:pic>
      <p:pic>
        <p:nvPicPr>
          <p:cNvPr id="24" name="Picture 23">
            <a:extLst>
              <a:ext uri="{FF2B5EF4-FFF2-40B4-BE49-F238E27FC236}">
                <a16:creationId xmlns:a16="http://schemas.microsoft.com/office/drawing/2014/main" id="{04E8C534-BA9B-4CC0-84AC-6868B20929E4}"/>
              </a:ext>
            </a:extLst>
          </p:cNvPr>
          <p:cNvPicPr>
            <a:picLocks noChangeAspect="1"/>
          </p:cNvPicPr>
          <p:nvPr/>
        </p:nvPicPr>
        <p:blipFill>
          <a:blip r:embed="rId13"/>
          <a:stretch>
            <a:fillRect/>
          </a:stretch>
        </p:blipFill>
        <p:spPr>
          <a:xfrm>
            <a:off x="7972110" y="6718366"/>
            <a:ext cx="2572108" cy="575845"/>
          </a:xfrm>
          <a:prstGeom prst="rect">
            <a:avLst/>
          </a:prstGeom>
        </p:spPr>
      </p:pic>
      <p:pic>
        <p:nvPicPr>
          <p:cNvPr id="25" name="Picture 24">
            <a:extLst>
              <a:ext uri="{FF2B5EF4-FFF2-40B4-BE49-F238E27FC236}">
                <a16:creationId xmlns:a16="http://schemas.microsoft.com/office/drawing/2014/main" id="{B2D7F487-D43D-40E5-9C79-7FE06F6F6140}"/>
              </a:ext>
            </a:extLst>
          </p:cNvPr>
          <p:cNvPicPr>
            <a:picLocks noChangeAspect="1"/>
          </p:cNvPicPr>
          <p:nvPr/>
        </p:nvPicPr>
        <p:blipFill>
          <a:blip r:embed="rId14"/>
          <a:stretch>
            <a:fillRect/>
          </a:stretch>
        </p:blipFill>
        <p:spPr>
          <a:xfrm>
            <a:off x="5993394" y="5160639"/>
            <a:ext cx="1963062" cy="592336"/>
          </a:xfrm>
          <a:prstGeom prst="rect">
            <a:avLst/>
          </a:prstGeom>
        </p:spPr>
      </p:pic>
      <p:pic>
        <p:nvPicPr>
          <p:cNvPr id="26" name="Picture 25">
            <a:extLst>
              <a:ext uri="{FF2B5EF4-FFF2-40B4-BE49-F238E27FC236}">
                <a16:creationId xmlns:a16="http://schemas.microsoft.com/office/drawing/2014/main" id="{52691571-7095-4894-B166-D10C99D1BF93}"/>
              </a:ext>
            </a:extLst>
          </p:cNvPr>
          <p:cNvPicPr>
            <a:picLocks noChangeAspect="1"/>
          </p:cNvPicPr>
          <p:nvPr/>
        </p:nvPicPr>
        <p:blipFill>
          <a:blip r:embed="rId15"/>
          <a:stretch>
            <a:fillRect/>
          </a:stretch>
        </p:blipFill>
        <p:spPr>
          <a:xfrm>
            <a:off x="6145363" y="5821327"/>
            <a:ext cx="1768078" cy="1307306"/>
          </a:xfrm>
          <a:prstGeom prst="rect">
            <a:avLst/>
          </a:prstGeom>
        </p:spPr>
      </p:pic>
      <p:pic>
        <p:nvPicPr>
          <p:cNvPr id="27" name="Picture 26">
            <a:extLst>
              <a:ext uri="{FF2B5EF4-FFF2-40B4-BE49-F238E27FC236}">
                <a16:creationId xmlns:a16="http://schemas.microsoft.com/office/drawing/2014/main" id="{95CF0FB0-F6A3-41F3-B57B-DA2DB201B775}"/>
              </a:ext>
            </a:extLst>
          </p:cNvPr>
          <p:cNvPicPr>
            <a:picLocks noChangeAspect="1"/>
          </p:cNvPicPr>
          <p:nvPr/>
        </p:nvPicPr>
        <p:blipFill>
          <a:blip r:embed="rId16"/>
          <a:stretch>
            <a:fillRect/>
          </a:stretch>
        </p:blipFill>
        <p:spPr>
          <a:xfrm>
            <a:off x="5646527" y="4040205"/>
            <a:ext cx="2325583" cy="957593"/>
          </a:xfrm>
          <a:prstGeom prst="rect">
            <a:avLst/>
          </a:prstGeom>
        </p:spPr>
      </p:pic>
      <p:pic>
        <p:nvPicPr>
          <p:cNvPr id="28" name="Picture 27">
            <a:extLst>
              <a:ext uri="{FF2B5EF4-FFF2-40B4-BE49-F238E27FC236}">
                <a16:creationId xmlns:a16="http://schemas.microsoft.com/office/drawing/2014/main" id="{20E75131-E004-4FF5-9A9C-9E5FF6972531}"/>
              </a:ext>
            </a:extLst>
          </p:cNvPr>
          <p:cNvPicPr>
            <a:picLocks noChangeAspect="1"/>
          </p:cNvPicPr>
          <p:nvPr/>
        </p:nvPicPr>
        <p:blipFill>
          <a:blip r:embed="rId17"/>
          <a:stretch>
            <a:fillRect/>
          </a:stretch>
        </p:blipFill>
        <p:spPr>
          <a:xfrm>
            <a:off x="8557569" y="2186984"/>
            <a:ext cx="2025253" cy="632222"/>
          </a:xfrm>
          <a:prstGeom prst="rect">
            <a:avLst/>
          </a:prstGeom>
        </p:spPr>
      </p:pic>
      <p:pic>
        <p:nvPicPr>
          <p:cNvPr id="29" name="Picture 28">
            <a:extLst>
              <a:ext uri="{FF2B5EF4-FFF2-40B4-BE49-F238E27FC236}">
                <a16:creationId xmlns:a16="http://schemas.microsoft.com/office/drawing/2014/main" id="{73A0175B-4A11-43A2-B880-70F2446DEE41}"/>
              </a:ext>
            </a:extLst>
          </p:cNvPr>
          <p:cNvPicPr>
            <a:picLocks noChangeAspect="1"/>
          </p:cNvPicPr>
          <p:nvPr/>
        </p:nvPicPr>
        <p:blipFill>
          <a:blip r:embed="rId18"/>
          <a:stretch>
            <a:fillRect/>
          </a:stretch>
        </p:blipFill>
        <p:spPr>
          <a:xfrm>
            <a:off x="8376743" y="3408303"/>
            <a:ext cx="2206079" cy="436367"/>
          </a:xfrm>
          <a:prstGeom prst="rect">
            <a:avLst/>
          </a:prstGeom>
        </p:spPr>
      </p:pic>
      <p:pic>
        <p:nvPicPr>
          <p:cNvPr id="30" name="Picture 29">
            <a:extLst>
              <a:ext uri="{FF2B5EF4-FFF2-40B4-BE49-F238E27FC236}">
                <a16:creationId xmlns:a16="http://schemas.microsoft.com/office/drawing/2014/main" id="{31E525DA-23D2-4D5A-B0A1-088DDC9FA8E3}"/>
              </a:ext>
            </a:extLst>
          </p:cNvPr>
          <p:cNvPicPr>
            <a:picLocks noChangeAspect="1"/>
          </p:cNvPicPr>
          <p:nvPr/>
        </p:nvPicPr>
        <p:blipFill>
          <a:blip r:embed="rId19"/>
          <a:stretch>
            <a:fillRect/>
          </a:stretch>
        </p:blipFill>
        <p:spPr>
          <a:xfrm>
            <a:off x="10011804" y="4935610"/>
            <a:ext cx="1693069" cy="450056"/>
          </a:xfrm>
          <a:prstGeom prst="rect">
            <a:avLst/>
          </a:prstGeom>
        </p:spPr>
      </p:pic>
      <p:pic>
        <p:nvPicPr>
          <p:cNvPr id="31" name="Picture 30">
            <a:extLst>
              <a:ext uri="{FF2B5EF4-FFF2-40B4-BE49-F238E27FC236}">
                <a16:creationId xmlns:a16="http://schemas.microsoft.com/office/drawing/2014/main" id="{376B3B8B-B564-4B19-8F35-B46174A234A2}"/>
              </a:ext>
            </a:extLst>
          </p:cNvPr>
          <p:cNvPicPr>
            <a:picLocks noChangeAspect="1"/>
          </p:cNvPicPr>
          <p:nvPr/>
        </p:nvPicPr>
        <p:blipFill>
          <a:blip r:embed="rId20"/>
          <a:stretch>
            <a:fillRect/>
          </a:stretch>
        </p:blipFill>
        <p:spPr>
          <a:xfrm>
            <a:off x="8059823" y="5752975"/>
            <a:ext cx="1962856" cy="832251"/>
          </a:xfrm>
          <a:prstGeom prst="rect">
            <a:avLst/>
          </a:prstGeom>
        </p:spPr>
      </p:pic>
      <p:pic>
        <p:nvPicPr>
          <p:cNvPr id="32" name="Picture 31">
            <a:extLst>
              <a:ext uri="{FF2B5EF4-FFF2-40B4-BE49-F238E27FC236}">
                <a16:creationId xmlns:a16="http://schemas.microsoft.com/office/drawing/2014/main" id="{85765E68-386E-4E7C-89BA-5AF184C7EE10}"/>
              </a:ext>
            </a:extLst>
          </p:cNvPr>
          <p:cNvPicPr>
            <a:picLocks noChangeAspect="1"/>
          </p:cNvPicPr>
          <p:nvPr/>
        </p:nvPicPr>
        <p:blipFill>
          <a:blip r:embed="rId21"/>
          <a:stretch>
            <a:fillRect/>
          </a:stretch>
        </p:blipFill>
        <p:spPr>
          <a:xfrm>
            <a:off x="949061" y="2164332"/>
            <a:ext cx="1146572" cy="782241"/>
          </a:xfrm>
          <a:prstGeom prst="rect">
            <a:avLst/>
          </a:prstGeom>
        </p:spPr>
      </p:pic>
      <p:pic>
        <p:nvPicPr>
          <p:cNvPr id="33" name="Picture 32">
            <a:extLst>
              <a:ext uri="{FF2B5EF4-FFF2-40B4-BE49-F238E27FC236}">
                <a16:creationId xmlns:a16="http://schemas.microsoft.com/office/drawing/2014/main" id="{0630B440-1C24-43AF-8FD4-3F9A8F6216B1}"/>
              </a:ext>
            </a:extLst>
          </p:cNvPr>
          <p:cNvPicPr>
            <a:picLocks noChangeAspect="1"/>
          </p:cNvPicPr>
          <p:nvPr/>
        </p:nvPicPr>
        <p:blipFill>
          <a:blip r:embed="rId22"/>
          <a:stretch>
            <a:fillRect/>
          </a:stretch>
        </p:blipFill>
        <p:spPr>
          <a:xfrm>
            <a:off x="10837711" y="3431529"/>
            <a:ext cx="1982391" cy="567928"/>
          </a:xfrm>
          <a:prstGeom prst="rect">
            <a:avLst/>
          </a:prstGeom>
        </p:spPr>
      </p:pic>
      <p:pic>
        <p:nvPicPr>
          <p:cNvPr id="34" name="Picture 33">
            <a:extLst>
              <a:ext uri="{FF2B5EF4-FFF2-40B4-BE49-F238E27FC236}">
                <a16:creationId xmlns:a16="http://schemas.microsoft.com/office/drawing/2014/main" id="{BA06D6E4-788B-4292-883A-6D7D27927536}"/>
              </a:ext>
            </a:extLst>
          </p:cNvPr>
          <p:cNvPicPr>
            <a:picLocks noChangeAspect="1"/>
          </p:cNvPicPr>
          <p:nvPr/>
        </p:nvPicPr>
        <p:blipFill>
          <a:blip r:embed="rId23"/>
          <a:stretch>
            <a:fillRect/>
          </a:stretch>
        </p:blipFill>
        <p:spPr>
          <a:xfrm>
            <a:off x="9916177" y="4312375"/>
            <a:ext cx="2961623" cy="397290"/>
          </a:xfrm>
          <a:prstGeom prst="rect">
            <a:avLst/>
          </a:prstGeom>
        </p:spPr>
      </p:pic>
      <p:pic>
        <p:nvPicPr>
          <p:cNvPr id="35" name="Picture 34">
            <a:extLst>
              <a:ext uri="{FF2B5EF4-FFF2-40B4-BE49-F238E27FC236}">
                <a16:creationId xmlns:a16="http://schemas.microsoft.com/office/drawing/2014/main" id="{FC854DD2-8613-4533-A8DE-0248FA945573}"/>
              </a:ext>
            </a:extLst>
          </p:cNvPr>
          <p:cNvPicPr>
            <a:picLocks noChangeAspect="1"/>
          </p:cNvPicPr>
          <p:nvPr/>
        </p:nvPicPr>
        <p:blipFill>
          <a:blip r:embed="rId24"/>
          <a:stretch>
            <a:fillRect/>
          </a:stretch>
        </p:blipFill>
        <p:spPr>
          <a:xfrm>
            <a:off x="10916181" y="2067553"/>
            <a:ext cx="1825452" cy="1129759"/>
          </a:xfrm>
          <a:prstGeom prst="rect">
            <a:avLst/>
          </a:prstGeom>
        </p:spPr>
      </p:pic>
      <p:pic>
        <p:nvPicPr>
          <p:cNvPr id="3" name="Picture 2" descr="Centre for Reproductive Health and Education Zambia | The Motion Tracker">
            <a:extLst>
              <a:ext uri="{FF2B5EF4-FFF2-40B4-BE49-F238E27FC236}">
                <a16:creationId xmlns:a16="http://schemas.microsoft.com/office/drawing/2014/main" id="{34F75415-E86E-4B49-A558-848ECF49167D}"/>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210704" y="4035884"/>
            <a:ext cx="1546853" cy="14599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Kmet Kenya - Home | Facebook">
            <a:extLst>
              <a:ext uri="{FF2B5EF4-FFF2-40B4-BE49-F238E27FC236}">
                <a16:creationId xmlns:a16="http://schemas.microsoft.com/office/drawing/2014/main" id="{56DFF88F-0641-4391-B054-33128E490D93}"/>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2143596" y="4994047"/>
            <a:ext cx="1528930" cy="152893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Guttmacher Institute logo">
            <a:extLst>
              <a:ext uri="{FF2B5EF4-FFF2-40B4-BE49-F238E27FC236}">
                <a16:creationId xmlns:a16="http://schemas.microsoft.com/office/drawing/2014/main" id="{DFC9F400-91E4-48E1-8A93-9F1A0F7CFCDF}"/>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61796" y="4389527"/>
            <a:ext cx="1245780" cy="1245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4795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48000" y="1981200"/>
            <a:ext cx="9448800" cy="783933"/>
          </a:xfrm>
          <a:prstGeom prst="rect">
            <a:avLst/>
          </a:prstGeom>
        </p:spPr>
        <p:txBody>
          <a:bodyPr vert="horz" wrap="square" lIns="0" tIns="76200" rIns="0" bIns="0" rtlCol="0">
            <a:spAutoFit/>
          </a:bodyPr>
          <a:lstStyle/>
          <a:p>
            <a:pPr marL="4286250" marR="5080">
              <a:lnSpc>
                <a:spcPts val="5000"/>
              </a:lnSpc>
              <a:spcBef>
                <a:spcPts val="600"/>
              </a:spcBef>
            </a:pPr>
            <a:r>
              <a:rPr lang="es-x-int-SDL" sz="7200" spc="-60" dirty="0"/>
              <a:t>¡Gracias!</a:t>
            </a:r>
            <a:endParaRPr lang="es-x-int-SDL" sz="7200" spc="-90" dirty="0"/>
          </a:p>
        </p:txBody>
      </p:sp>
      <p:sp>
        <p:nvSpPr>
          <p:cNvPr id="4" name="object 4"/>
          <p:cNvSpPr/>
          <p:nvPr/>
        </p:nvSpPr>
        <p:spPr>
          <a:xfrm>
            <a:off x="6858000" y="2590800"/>
            <a:ext cx="3429000" cy="0"/>
          </a:xfrm>
          <a:custGeom>
            <a:avLst/>
            <a:gdLst/>
            <a:ahLst/>
            <a:cxnLst/>
            <a:rect l="l" t="t" r="r" b="b"/>
            <a:pathLst>
              <a:path w="3429000">
                <a:moveTo>
                  <a:pt x="0" y="0"/>
                </a:moveTo>
                <a:lnTo>
                  <a:pt x="3429000" y="0"/>
                </a:lnTo>
              </a:path>
            </a:pathLst>
          </a:custGeom>
          <a:ln w="76200">
            <a:solidFill>
              <a:srgbClr val="FFFFF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3601211" y="3087623"/>
            <a:ext cx="4823968" cy="4684776"/>
          </a:xfrm>
          <a:prstGeom prst="rect">
            <a:avLst/>
          </a:prstGeom>
          <a:blipFill>
            <a:blip r:embed="rId2"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object 10"/>
          <p:cNvSpPr/>
          <p:nvPr/>
        </p:nvSpPr>
        <p:spPr>
          <a:xfrm>
            <a:off x="190500" y="192126"/>
            <a:ext cx="5248512" cy="7580273"/>
          </a:xfrm>
          <a:prstGeom prst="rect">
            <a:avLst/>
          </a:prstGeom>
          <a:blipFill>
            <a:blip r:embed="rId3" cstate="print"/>
            <a:stretch>
              <a:fillRect/>
            </a:stretch>
          </a:blip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descr="A close up of a logo&#10;&#10;Description automatically generated">
            <a:extLst>
              <a:ext uri="{FF2B5EF4-FFF2-40B4-BE49-F238E27FC236}">
                <a16:creationId xmlns:a16="http://schemas.microsoft.com/office/drawing/2014/main" id="{79BC4440-4302-497C-9D7E-6759D35F53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7879" t="17647" r="37830" b="56669"/>
          <a:stretch/>
        </p:blipFill>
        <p:spPr>
          <a:xfrm>
            <a:off x="11511407" y="5791200"/>
            <a:ext cx="1371600" cy="1120634"/>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4FCB55-5484-4A9B-AC5D-61D6D3B1FF3C}"/>
              </a:ext>
            </a:extLst>
          </p:cNvPr>
          <p:cNvSpPr>
            <a:spLocks noGrp="1"/>
          </p:cNvSpPr>
          <p:nvPr>
            <p:ph type="title"/>
          </p:nvPr>
        </p:nvSpPr>
        <p:spPr>
          <a:xfrm>
            <a:off x="457200" y="308658"/>
            <a:ext cx="13258799" cy="1384995"/>
          </a:xfrm>
        </p:spPr>
        <p:txBody>
          <a:bodyPr/>
          <a:lstStyle/>
          <a:p>
            <a:r>
              <a:rPr lang="es-x-int-SDL" b="1" dirty="0"/>
              <a:t>Perspectivas de los socios financiados por PAI</a:t>
            </a:r>
            <a:endParaRPr lang="es-x-int-SDL" dirty="0"/>
          </a:p>
        </p:txBody>
      </p:sp>
      <p:sp>
        <p:nvSpPr>
          <p:cNvPr id="3" name="Text Placeholder 2">
            <a:extLst>
              <a:ext uri="{FF2B5EF4-FFF2-40B4-BE49-F238E27FC236}">
                <a16:creationId xmlns:a16="http://schemas.microsoft.com/office/drawing/2014/main" id="{0FA12161-8F9A-408B-B332-782D648774D9}"/>
              </a:ext>
            </a:extLst>
          </p:cNvPr>
          <p:cNvSpPr>
            <a:spLocks noGrp="1"/>
          </p:cNvSpPr>
          <p:nvPr>
            <p:ph type="body" idx="1"/>
          </p:nvPr>
        </p:nvSpPr>
        <p:spPr>
          <a:xfrm>
            <a:off x="838200" y="1611124"/>
            <a:ext cx="12039600" cy="4550152"/>
          </a:xfrm>
        </p:spPr>
        <p:txBody>
          <a:bodyPr/>
          <a:lstStyle/>
          <a:p>
            <a:pPr marL="0" indent="0">
              <a:spcAft>
                <a:spcPts val="300"/>
              </a:spcAft>
              <a:buNone/>
            </a:pPr>
            <a:r>
              <a:rPr lang="es-x-int-SDL" sz="2800" b="1" dirty="0">
                <a:solidFill>
                  <a:srgbClr val="00A6C4"/>
                </a:solidFill>
              </a:rPr>
              <a:t>Nos dirigimos</a:t>
            </a:r>
            <a:r>
              <a:rPr lang="es-ES" sz="2800" b="1" dirty="0">
                <a:solidFill>
                  <a:srgbClr val="00A6C4"/>
                </a:solidFill>
              </a:rPr>
              <a:t> </a:t>
            </a:r>
            <a:r>
              <a:rPr lang="fr-FR" sz="2800" b="1" dirty="0">
                <a:solidFill>
                  <a:srgbClr val="00A6C4"/>
                </a:solidFill>
              </a:rPr>
              <a:t>a </a:t>
            </a:r>
            <a:r>
              <a:rPr lang="es-ES" sz="2800" b="1" dirty="0">
                <a:solidFill>
                  <a:srgbClr val="00A6C4"/>
                </a:solidFill>
              </a:rPr>
              <a:t>ustedes</a:t>
            </a:r>
            <a:r>
              <a:rPr lang="fr-FR" sz="2800" b="1" dirty="0">
                <a:solidFill>
                  <a:srgbClr val="00A6C4"/>
                </a:solidFill>
              </a:rPr>
              <a:t> </a:t>
            </a:r>
            <a:r>
              <a:rPr lang="es-x-int-SDL" sz="2800" b="1" dirty="0">
                <a:solidFill>
                  <a:srgbClr val="00A6C4"/>
                </a:solidFill>
              </a:rPr>
              <a:t>con las siguientes preguntas:</a:t>
            </a:r>
          </a:p>
          <a:p>
            <a:pPr marL="0" indent="0">
              <a:spcAft>
                <a:spcPts val="300"/>
              </a:spcAft>
              <a:buNone/>
            </a:pPr>
            <a:r>
              <a:rPr lang="es-x-int-SDL" sz="2800" dirty="0">
                <a:solidFill>
                  <a:srgbClr val="00A6C4"/>
                </a:solidFill>
              </a:rPr>
              <a:t>¿</a:t>
            </a:r>
            <a:r>
              <a:rPr lang="es-ES" sz="2800" dirty="0">
                <a:solidFill>
                  <a:srgbClr val="00A6C4"/>
                </a:solidFill>
              </a:rPr>
              <a:t>Cuáles</a:t>
            </a:r>
            <a:r>
              <a:rPr lang="fr-FR" sz="2800" dirty="0">
                <a:solidFill>
                  <a:srgbClr val="00A6C4"/>
                </a:solidFill>
              </a:rPr>
              <a:t> son sus </a:t>
            </a:r>
            <a:r>
              <a:rPr lang="es-ES" sz="2800" dirty="0">
                <a:solidFill>
                  <a:srgbClr val="00A6C4"/>
                </a:solidFill>
              </a:rPr>
              <a:t>necesidades</a:t>
            </a:r>
            <a:r>
              <a:rPr lang="es-x-int-SDL" sz="2800" dirty="0">
                <a:solidFill>
                  <a:srgbClr val="00A6C4"/>
                </a:solidFill>
              </a:rPr>
              <a:t>?</a:t>
            </a:r>
          </a:p>
          <a:p>
            <a:pPr marL="0" indent="0">
              <a:spcAft>
                <a:spcPts val="300"/>
              </a:spcAft>
              <a:buNone/>
            </a:pPr>
            <a:r>
              <a:rPr lang="es-x-int-SDL" sz="2800" dirty="0">
                <a:solidFill>
                  <a:srgbClr val="00A6C4"/>
                </a:solidFill>
              </a:rPr>
              <a:t>¿De qué manera puede</a:t>
            </a:r>
            <a:r>
              <a:rPr lang="fr-FR" sz="2800" dirty="0">
                <a:solidFill>
                  <a:srgbClr val="00A6C4"/>
                </a:solidFill>
              </a:rPr>
              <a:t> </a:t>
            </a:r>
            <a:r>
              <a:rPr lang="es-ES" sz="2800" dirty="0">
                <a:solidFill>
                  <a:srgbClr val="00A6C4"/>
                </a:solidFill>
              </a:rPr>
              <a:t>darles</a:t>
            </a:r>
            <a:r>
              <a:rPr lang="fr-FR" sz="2800" dirty="0">
                <a:solidFill>
                  <a:srgbClr val="00A6C4"/>
                </a:solidFill>
              </a:rPr>
              <a:t> </a:t>
            </a:r>
            <a:r>
              <a:rPr lang="es-x-int-SDL" sz="2800" dirty="0">
                <a:solidFill>
                  <a:srgbClr val="00A6C4"/>
                </a:solidFill>
              </a:rPr>
              <a:t>apoyo PAI?</a:t>
            </a:r>
          </a:p>
          <a:p>
            <a:pPr marL="0" indent="0">
              <a:spcAft>
                <a:spcPts val="300"/>
              </a:spcAft>
              <a:buNone/>
            </a:pPr>
            <a:endParaRPr lang="es-x-int-SDL" sz="700" b="1" dirty="0">
              <a:solidFill>
                <a:srgbClr val="00A6C4"/>
              </a:solidFill>
            </a:endParaRPr>
          </a:p>
          <a:p>
            <a:pPr marL="342900" indent="-342900">
              <a:spcAft>
                <a:spcPts val="300"/>
              </a:spcAft>
              <a:buFont typeface="Arial" panose="020B0604020202020204" pitchFamily="34" charset="0"/>
              <a:buChar char="•"/>
            </a:pPr>
            <a:r>
              <a:rPr lang="es-ES" sz="1900" dirty="0"/>
              <a:t>Favorecer el aprendizaje</a:t>
            </a:r>
            <a:r>
              <a:rPr lang="fr-FR" sz="1900" dirty="0"/>
              <a:t> </a:t>
            </a:r>
            <a:r>
              <a:rPr lang="es-ES" sz="1900" dirty="0"/>
              <a:t>mutuo</a:t>
            </a:r>
            <a:r>
              <a:rPr lang="es-x-int-SDL" sz="1900" dirty="0"/>
              <a:t>: apoyo técnico y estratégico y colaboración entre pares</a:t>
            </a:r>
          </a:p>
          <a:p>
            <a:pPr marL="342900" indent="-342900">
              <a:spcAft>
                <a:spcPts val="300"/>
              </a:spcAft>
              <a:buFont typeface="Arial" panose="020B0604020202020204" pitchFamily="34" charset="0"/>
              <a:buChar char="•"/>
            </a:pPr>
            <a:r>
              <a:rPr lang="fr-FR" sz="1900" dirty="0"/>
              <a:t>Invertir </a:t>
            </a:r>
            <a:r>
              <a:rPr lang="es-x-int-SDL" sz="1900" dirty="0"/>
              <a:t>en el </a:t>
            </a:r>
            <a:r>
              <a:rPr lang="es-ES" sz="1900" dirty="0"/>
              <a:t>fortalecimiento</a:t>
            </a:r>
            <a:r>
              <a:rPr lang="es-x-int-SDL" sz="1900" dirty="0"/>
              <a:t> de la capacidad institucional</a:t>
            </a:r>
          </a:p>
          <a:p>
            <a:pPr marL="342900" indent="-342900">
              <a:spcAft>
                <a:spcPts val="300"/>
              </a:spcAft>
              <a:buFont typeface="Arial" panose="020B0604020202020204" pitchFamily="34" charset="0"/>
              <a:buChar char="•"/>
            </a:pPr>
            <a:r>
              <a:rPr lang="es-ES" sz="1900" dirty="0"/>
              <a:t>Usar comunicaciones</a:t>
            </a:r>
            <a:r>
              <a:rPr lang="es-x-int-SDL" sz="1900" dirty="0"/>
              <a:t> y </a:t>
            </a:r>
            <a:r>
              <a:rPr lang="fr-FR" sz="1900" dirty="0"/>
              <a:t>la </a:t>
            </a:r>
            <a:r>
              <a:rPr lang="es-x-int-SDL" sz="1900" dirty="0"/>
              <a:t>narración de historias para reforzar y mejorar su visibilidad</a:t>
            </a:r>
          </a:p>
          <a:p>
            <a:pPr marL="342900" indent="-342900">
              <a:spcAft>
                <a:spcPts val="300"/>
              </a:spcAft>
              <a:buFont typeface="Arial" panose="020B0604020202020204" pitchFamily="34" charset="0"/>
              <a:buChar char="•"/>
            </a:pPr>
            <a:r>
              <a:rPr lang="fr-FR" sz="1900" dirty="0"/>
              <a:t>Dar a</a:t>
            </a:r>
            <a:r>
              <a:rPr lang="es-x-int-SDL" sz="1900" dirty="0"/>
              <a:t>cceso a la escena internacional</a:t>
            </a:r>
          </a:p>
          <a:p>
            <a:pPr marL="342900" indent="-342900">
              <a:spcAft>
                <a:spcPts val="300"/>
              </a:spcAft>
              <a:buFont typeface="Arial" panose="020B0604020202020204" pitchFamily="34" charset="0"/>
              <a:buChar char="•"/>
            </a:pPr>
            <a:r>
              <a:rPr lang="es-x-int-SDL" sz="1900" dirty="0"/>
              <a:t>Influir/</a:t>
            </a:r>
            <a:r>
              <a:rPr lang="es-ES" sz="1900" dirty="0"/>
              <a:t>orientar</a:t>
            </a:r>
            <a:r>
              <a:rPr lang="es-x-int-SDL" sz="1900" dirty="0"/>
              <a:t> las </a:t>
            </a:r>
            <a:r>
              <a:rPr lang="es-ES" sz="1900" dirty="0"/>
              <a:t>inversiones</a:t>
            </a:r>
            <a:r>
              <a:rPr lang="fr-FR" sz="1900" dirty="0"/>
              <a:t> </a:t>
            </a:r>
            <a:r>
              <a:rPr lang="es-x-int-SDL" sz="1900" dirty="0"/>
              <a:t>de los donantes y la política internacional para promover la </a:t>
            </a:r>
            <a:r>
              <a:rPr lang="es" sz="1900" dirty="0"/>
              <a:t>salud y derechos sexuales y reproductivos (</a:t>
            </a:r>
            <a:r>
              <a:rPr lang="es-x-int-SDL" sz="1900" dirty="0"/>
              <a:t>SDSR</a:t>
            </a:r>
            <a:r>
              <a:rPr lang="es" sz="1900" dirty="0"/>
              <a:t>)</a:t>
            </a:r>
            <a:endParaRPr lang="es-x-int-SDL" sz="1900" dirty="0"/>
          </a:p>
          <a:p>
            <a:pPr marL="342900" indent="-342900">
              <a:spcAft>
                <a:spcPts val="300"/>
              </a:spcAft>
              <a:buFont typeface="Arial" panose="020B0604020202020204" pitchFamily="34" charset="0"/>
              <a:buChar char="•"/>
            </a:pPr>
            <a:r>
              <a:rPr lang="es-ES" sz="1900" dirty="0"/>
              <a:t>Establecer</a:t>
            </a:r>
            <a:r>
              <a:rPr lang="fr-FR" sz="1900" dirty="0"/>
              <a:t> un co</a:t>
            </a:r>
            <a:r>
              <a:rPr lang="es-x-int-SDL" sz="1900" dirty="0"/>
              <a:t>mpromiso con los donantes para </a:t>
            </a:r>
            <a:r>
              <a:rPr lang="fr-FR" sz="1900" dirty="0"/>
              <a:t>que diversifiquen</a:t>
            </a:r>
            <a:r>
              <a:rPr lang="es-x-int-SDL" sz="1900" dirty="0"/>
              <a:t> su propia financiación y </a:t>
            </a:r>
            <a:r>
              <a:rPr lang="fr-FR" sz="1900" dirty="0"/>
              <a:t>que presenten</a:t>
            </a:r>
            <a:r>
              <a:rPr lang="es-x-int-SDL" sz="1900" dirty="0"/>
              <a:t> su labor</a:t>
            </a:r>
          </a:p>
          <a:p>
            <a:pPr marL="342900" indent="-342900">
              <a:spcAft>
                <a:spcPts val="300"/>
              </a:spcAft>
              <a:buFont typeface="Arial" panose="020B0604020202020204" pitchFamily="34" charset="0"/>
              <a:buChar char="•"/>
            </a:pPr>
            <a:r>
              <a:rPr lang="fr-FR" sz="1900" dirty="0"/>
              <a:t>Elaborar de manera conjunta</a:t>
            </a:r>
            <a:r>
              <a:rPr lang="es-x-int-SDL" sz="1900" dirty="0"/>
              <a:t> nuevos programas e iniciativas</a:t>
            </a:r>
          </a:p>
          <a:p>
            <a:pPr marL="342900" indent="-342900">
              <a:spcAft>
                <a:spcPts val="300"/>
              </a:spcAft>
              <a:buFont typeface="Arial" panose="020B0604020202020204" pitchFamily="34" charset="0"/>
              <a:buChar char="•"/>
            </a:pPr>
            <a:r>
              <a:rPr lang="fr-FR" sz="1900" dirty="0"/>
              <a:t>Asegurar una f</a:t>
            </a:r>
            <a:r>
              <a:rPr lang="es-x-int-SDL" sz="1900" dirty="0"/>
              <a:t>inanciación plurianual y flexible </a:t>
            </a:r>
            <a:r>
              <a:rPr lang="fr-FR" sz="1900" dirty="0"/>
              <a:t>dedicada a</a:t>
            </a:r>
            <a:r>
              <a:rPr lang="es-x-int-SDL" sz="1900" dirty="0"/>
              <a:t> la promoción y </a:t>
            </a:r>
            <a:r>
              <a:rPr lang="fr-FR" sz="1900" dirty="0"/>
              <a:t>a</a:t>
            </a:r>
            <a:r>
              <a:rPr lang="es-x-int-SDL" sz="1900" dirty="0"/>
              <a:t>la rendición de cuentas</a:t>
            </a:r>
          </a:p>
          <a:p>
            <a:endParaRPr lang="es-x-int-SDL" sz="2000" dirty="0"/>
          </a:p>
          <a:p>
            <a:endParaRPr lang="es-x-int-SDL" sz="2400" dirty="0"/>
          </a:p>
        </p:txBody>
      </p:sp>
      <p:sp>
        <p:nvSpPr>
          <p:cNvPr id="4" name="object 15">
            <a:extLst>
              <a:ext uri="{FF2B5EF4-FFF2-40B4-BE49-F238E27FC236}">
                <a16:creationId xmlns:a16="http://schemas.microsoft.com/office/drawing/2014/main" id="{54541BE7-79A5-4126-85B9-82D58C9A82BB}"/>
              </a:ext>
            </a:extLst>
          </p:cNvPr>
          <p:cNvSpPr/>
          <p:nvPr/>
        </p:nvSpPr>
        <p:spPr>
          <a:xfrm flipH="1">
            <a:off x="493312" y="2032865"/>
            <a:ext cx="99060" cy="4092952"/>
          </a:xfrm>
          <a:custGeom>
            <a:avLst/>
            <a:gdLst/>
            <a:ahLst/>
            <a:cxnLst/>
            <a:rect l="l" t="t" r="r" b="b"/>
            <a:pathLst>
              <a:path h="2057400">
                <a:moveTo>
                  <a:pt x="0" y="0"/>
                </a:moveTo>
                <a:lnTo>
                  <a:pt x="0" y="2057400"/>
                </a:lnTo>
              </a:path>
            </a:pathLst>
          </a:custGeom>
          <a:ln w="50800">
            <a:solidFill>
              <a:srgbClr val="FEB50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24010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0F861A5-B771-42BF-9086-90D40B466229}"/>
              </a:ext>
            </a:extLst>
          </p:cNvPr>
          <p:cNvSpPr/>
          <p:nvPr/>
        </p:nvSpPr>
        <p:spPr>
          <a:xfrm>
            <a:off x="-45719" y="0"/>
            <a:ext cx="5227319" cy="7772400"/>
          </a:xfrm>
          <a:prstGeom prst="rect">
            <a:avLst/>
          </a:prstGeom>
          <a:solidFill>
            <a:srgbClr val="FFB60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61CA1B-82C1-46B1-BFAC-9108433C23E7}"/>
              </a:ext>
            </a:extLst>
          </p:cNvPr>
          <p:cNvSpPr>
            <a:spLocks noGrp="1"/>
          </p:cNvSpPr>
          <p:nvPr>
            <p:ph type="title" idx="4294967295"/>
          </p:nvPr>
        </p:nvSpPr>
        <p:spPr>
          <a:xfrm>
            <a:off x="304800" y="152400"/>
            <a:ext cx="4572000" cy="1116568"/>
          </a:xfrm>
        </p:spPr>
        <p:txBody>
          <a:bodyPr>
            <a:normAutofit fontScale="90000"/>
          </a:bodyPr>
          <a:lstStyle/>
          <a:p>
            <a:r>
              <a:rPr lang="es-x-int-SDL" sz="4500" b="1" dirty="0">
                <a:solidFill>
                  <a:schemeClr val="bg1"/>
                </a:solidFill>
                <a:latin typeface="Merriweather"/>
              </a:rPr>
              <a:t>El valor añadido de PAI</a:t>
            </a:r>
          </a:p>
        </p:txBody>
      </p:sp>
      <p:sp>
        <p:nvSpPr>
          <p:cNvPr id="3" name="Content Placeholder 2">
            <a:extLst>
              <a:ext uri="{FF2B5EF4-FFF2-40B4-BE49-F238E27FC236}">
                <a16:creationId xmlns:a16="http://schemas.microsoft.com/office/drawing/2014/main" id="{C69C87EC-A4FA-42CA-8E15-5433B6CC040B}"/>
              </a:ext>
            </a:extLst>
          </p:cNvPr>
          <p:cNvSpPr>
            <a:spLocks noGrp="1"/>
          </p:cNvSpPr>
          <p:nvPr>
            <p:ph sz="half" idx="4294967295"/>
          </p:nvPr>
        </p:nvSpPr>
        <p:spPr>
          <a:xfrm>
            <a:off x="304800" y="1600200"/>
            <a:ext cx="4663440" cy="5595382"/>
          </a:xfrm>
        </p:spPr>
        <p:txBody>
          <a:bodyPr>
            <a:normAutofit fontScale="25000" lnSpcReduction="20000"/>
          </a:bodyPr>
          <a:lstStyle/>
          <a:p>
            <a:pPr marL="0" indent="0">
              <a:lnSpc>
                <a:spcPct val="120000"/>
              </a:lnSpc>
              <a:buNone/>
            </a:pPr>
            <a:r>
              <a:rPr lang="es-x-int-SDL" sz="8000" dirty="0">
                <a:latin typeface="AvenirNext LT Pro Regular"/>
              </a:rPr>
              <a:t>5</a:t>
            </a:r>
            <a:r>
              <a:rPr lang="es" sz="8000" dirty="0">
                <a:latin typeface="AvenirNext LT Pro Regular"/>
              </a:rPr>
              <a:t>7</a:t>
            </a:r>
            <a:r>
              <a:rPr lang="es-x-int-SDL" sz="8000" dirty="0">
                <a:latin typeface="AvenirNext LT Pro Regular"/>
              </a:rPr>
              <a:t> años de experiencia como organización de la sociedad civil</a:t>
            </a:r>
            <a:r>
              <a:rPr lang="es" sz="8000" dirty="0">
                <a:latin typeface="AvenirNext LT Pro Regular"/>
              </a:rPr>
              <a:t> (OSC)</a:t>
            </a:r>
            <a:r>
              <a:rPr lang="es-x-int-SDL" sz="8000" dirty="0">
                <a:latin typeface="AvenirNext LT Pro Regular"/>
              </a:rPr>
              <a:t> </a:t>
            </a:r>
            <a:br>
              <a:rPr sz="8000" dirty="0"/>
            </a:br>
            <a:br>
              <a:rPr sz="8000" dirty="0"/>
            </a:br>
            <a:r>
              <a:rPr lang="es-x-int-SDL" sz="8000" dirty="0">
                <a:latin typeface="AvenirNext LT Pro Regular"/>
              </a:rPr>
              <a:t>120 socios financiados en 36 países </a:t>
            </a:r>
            <a:br>
              <a:rPr sz="8000" dirty="0"/>
            </a:br>
            <a:br>
              <a:rPr sz="8000" dirty="0"/>
            </a:br>
            <a:r>
              <a:rPr lang="es-x-int-SDL" sz="8000" dirty="0">
                <a:latin typeface="AvenirNext LT Pro Regular"/>
              </a:rPr>
              <a:t>Defensores </a:t>
            </a:r>
            <a:r>
              <a:rPr lang="fr-FR" sz="8000" dirty="0">
                <a:latin typeface="AvenirNext LT Pro Regular"/>
              </a:rPr>
              <a:t>que abogan frente a</a:t>
            </a:r>
            <a:r>
              <a:rPr lang="es-x-int-SDL" sz="8000" dirty="0">
                <a:latin typeface="AvenirNext LT Pro Regular"/>
              </a:rPr>
              <a:t> nuestro propio gobierno en Estados Unidos e instituciones internacionales</a:t>
            </a:r>
            <a:br>
              <a:rPr sz="8000" dirty="0"/>
            </a:br>
            <a:br>
              <a:rPr sz="8000" dirty="0"/>
            </a:br>
            <a:r>
              <a:rPr lang="fr-FR" sz="8000" dirty="0"/>
              <a:t>Labor de p</a:t>
            </a:r>
            <a:r>
              <a:rPr lang="es-x-int-SDL" sz="8000" dirty="0">
                <a:latin typeface="AvenirNext LT Pro Regular"/>
              </a:rPr>
              <a:t>romoción informada e impulsada por las necesidades y oportunidades a nivel local y nacional</a:t>
            </a:r>
            <a:br>
              <a:rPr dirty="0"/>
            </a:br>
            <a:endParaRPr lang="es-x-int-SDL" dirty="0"/>
          </a:p>
        </p:txBody>
      </p:sp>
      <p:sp>
        <p:nvSpPr>
          <p:cNvPr id="4" name="Content Placeholder 3">
            <a:extLst>
              <a:ext uri="{FF2B5EF4-FFF2-40B4-BE49-F238E27FC236}">
                <a16:creationId xmlns:a16="http://schemas.microsoft.com/office/drawing/2014/main" id="{F686E574-A1C2-4C12-B85C-29C0DE06D948}"/>
              </a:ext>
            </a:extLst>
          </p:cNvPr>
          <p:cNvSpPr>
            <a:spLocks noGrp="1"/>
          </p:cNvSpPr>
          <p:nvPr>
            <p:ph sz="half" idx="4294967295"/>
          </p:nvPr>
        </p:nvSpPr>
        <p:spPr>
          <a:xfrm>
            <a:off x="5791200" y="742950"/>
            <a:ext cx="7315200" cy="6286500"/>
          </a:xfrm>
        </p:spPr>
        <p:txBody>
          <a:bodyPr>
            <a:normAutofit fontScale="92500" lnSpcReduction="20000"/>
          </a:bodyPr>
          <a:lstStyle/>
          <a:p>
            <a:pPr marL="514350" indent="-514350">
              <a:lnSpc>
                <a:spcPct val="120000"/>
              </a:lnSpc>
              <a:spcBef>
                <a:spcPts val="0"/>
              </a:spcBef>
              <a:spcAft>
                <a:spcPts val="600"/>
              </a:spcAft>
              <a:buFont typeface="+mj-lt"/>
              <a:buAutoNum type="arabicPeriod"/>
            </a:pPr>
            <a:r>
              <a:rPr lang="es-x-int-SDL" sz="2400" dirty="0">
                <a:latin typeface="Avenir Book" panose="02000503020000020003" pitchFamily="2" charset="0"/>
              </a:rPr>
              <a:t>Compartir nuestras fortalezas y acoger las de los demás</a:t>
            </a:r>
          </a:p>
          <a:p>
            <a:pPr marL="514350" indent="-514350">
              <a:lnSpc>
                <a:spcPct val="120000"/>
              </a:lnSpc>
              <a:spcBef>
                <a:spcPts val="0"/>
              </a:spcBef>
              <a:spcAft>
                <a:spcPts val="600"/>
              </a:spcAft>
              <a:buFont typeface="+mj-lt"/>
              <a:buAutoNum type="arabicPeriod"/>
            </a:pPr>
            <a:r>
              <a:rPr lang="es-x-int-SDL" sz="2400" dirty="0">
                <a:latin typeface="Avenir Book" panose="02000503020000020003" pitchFamily="2" charset="0"/>
              </a:rPr>
              <a:t>Traducir y </a:t>
            </a:r>
            <a:r>
              <a:rPr lang="fr-FR" sz="2400" dirty="0">
                <a:latin typeface="Avenir Book" panose="02000503020000020003" pitchFamily="2" charset="0"/>
              </a:rPr>
              <a:t>ampliar</a:t>
            </a:r>
            <a:r>
              <a:rPr lang="es-x-int-SDL" sz="2400" dirty="0">
                <a:latin typeface="Avenir Book" panose="02000503020000020003" pitchFamily="2" charset="0"/>
              </a:rPr>
              <a:t> los datos, la investigación y las políticas para </a:t>
            </a:r>
            <a:r>
              <a:rPr lang="fr-FR" sz="2400" dirty="0">
                <a:latin typeface="Avenir Book" panose="02000503020000020003" pitchFamily="2" charset="0"/>
              </a:rPr>
              <a:t>favorecer los </a:t>
            </a:r>
            <a:r>
              <a:rPr lang="es-x-int-SDL" sz="2400" dirty="0">
                <a:latin typeface="Avenir Book" panose="02000503020000020003" pitchFamily="2" charset="0"/>
              </a:rPr>
              <a:t>esfuerzos de promoción</a:t>
            </a:r>
          </a:p>
          <a:p>
            <a:pPr marL="514350" indent="-514350">
              <a:lnSpc>
                <a:spcPct val="120000"/>
              </a:lnSpc>
              <a:spcBef>
                <a:spcPts val="0"/>
              </a:spcBef>
              <a:spcAft>
                <a:spcPts val="600"/>
              </a:spcAft>
              <a:buFont typeface="+mj-lt"/>
              <a:buAutoNum type="arabicPeriod"/>
            </a:pPr>
            <a:r>
              <a:rPr lang="es-x-int-SDL" sz="2400" dirty="0">
                <a:latin typeface="Avenir Book" panose="02000503020000020003" pitchFamily="2" charset="0"/>
              </a:rPr>
              <a:t>Ofrecer el poder de movilización de diversas voces y perspectivas</a:t>
            </a:r>
          </a:p>
          <a:p>
            <a:pPr marL="514350" indent="-514350">
              <a:lnSpc>
                <a:spcPct val="120000"/>
              </a:lnSpc>
              <a:spcBef>
                <a:spcPts val="0"/>
              </a:spcBef>
              <a:spcAft>
                <a:spcPts val="600"/>
              </a:spcAft>
              <a:buFont typeface="+mj-lt"/>
              <a:buAutoNum type="arabicPeriod"/>
            </a:pPr>
            <a:r>
              <a:rPr lang="es-x-int-SDL" sz="2400" dirty="0">
                <a:latin typeface="Avenir Book" panose="02000503020000020003" pitchFamily="2" charset="0"/>
              </a:rPr>
              <a:t>Conectar los avances en materia de SDSR con los avances en otros resultados en el ámbito del desarrollo</a:t>
            </a:r>
          </a:p>
          <a:p>
            <a:pPr marL="514350" indent="-514350">
              <a:lnSpc>
                <a:spcPct val="120000"/>
              </a:lnSpc>
              <a:spcBef>
                <a:spcPts val="0"/>
              </a:spcBef>
              <a:spcAft>
                <a:spcPts val="600"/>
              </a:spcAft>
              <a:buFont typeface="+mj-lt"/>
              <a:buAutoNum type="arabicPeriod"/>
            </a:pPr>
            <a:r>
              <a:rPr lang="es-x-int-SDL" sz="2400" dirty="0">
                <a:latin typeface="Avenir Book" panose="02000503020000020003" pitchFamily="2" charset="0"/>
              </a:rPr>
              <a:t>Asegurar el posicionamiento y la conectividad entre el nivel internacional y el local</a:t>
            </a:r>
          </a:p>
          <a:p>
            <a:pPr marL="514350" indent="-514350">
              <a:lnSpc>
                <a:spcPct val="120000"/>
              </a:lnSpc>
              <a:spcBef>
                <a:spcPts val="0"/>
              </a:spcBef>
              <a:spcAft>
                <a:spcPts val="600"/>
              </a:spcAft>
              <a:buFont typeface="+mj-lt"/>
              <a:buAutoNum type="arabicPeriod"/>
            </a:pPr>
            <a:r>
              <a:rPr lang="es-x-int-SDL" sz="2400" dirty="0">
                <a:latin typeface="Avenir Book" panose="02000503020000020003" pitchFamily="2" charset="0"/>
              </a:rPr>
              <a:t>Poner a disposición una red de socios locales de la sociedad civil indígena </a:t>
            </a:r>
          </a:p>
          <a:p>
            <a:pPr marL="514350" indent="-514350">
              <a:lnSpc>
                <a:spcPct val="120000"/>
              </a:lnSpc>
              <a:spcBef>
                <a:spcPts val="0"/>
              </a:spcBef>
              <a:spcAft>
                <a:spcPts val="600"/>
              </a:spcAft>
              <a:buFont typeface="+mj-lt"/>
              <a:buAutoNum type="arabicPeriod"/>
            </a:pPr>
            <a:r>
              <a:rPr lang="es-x-int-SDL" sz="2400" dirty="0">
                <a:latin typeface="Avenir Book" panose="02000503020000020003" pitchFamily="2" charset="0"/>
              </a:rPr>
              <a:t>Facilitar la</a:t>
            </a:r>
            <a:r>
              <a:rPr lang="fr-FR" sz="2400" dirty="0">
                <a:latin typeface="Avenir Book" panose="02000503020000020003" pitchFamily="2" charset="0"/>
              </a:rPr>
              <a:t> coordinación de las</a:t>
            </a:r>
            <a:r>
              <a:rPr lang="es-x-int-SDL" sz="2400" dirty="0">
                <a:latin typeface="Avenir Book" panose="02000503020000020003" pitchFamily="2" charset="0"/>
              </a:rPr>
              <a:t> </a:t>
            </a:r>
            <a:r>
              <a:rPr lang="fr-FR" sz="2400" dirty="0">
                <a:latin typeface="Avenir Book" panose="02000503020000020003" pitchFamily="2" charset="0"/>
              </a:rPr>
              <a:t>labores de </a:t>
            </a:r>
            <a:r>
              <a:rPr lang="es-x-int-SDL" sz="2400" dirty="0">
                <a:latin typeface="Avenir Book" panose="02000503020000020003" pitchFamily="2" charset="0"/>
              </a:rPr>
              <a:t>promoción </a:t>
            </a:r>
            <a:r>
              <a:rPr lang="fr-FR" sz="2400" dirty="0">
                <a:latin typeface="Avenir Book" panose="02000503020000020003" pitchFamily="2" charset="0"/>
              </a:rPr>
              <a:t>en favor</a:t>
            </a:r>
            <a:r>
              <a:rPr lang="es-x-int-SDL" sz="2400" dirty="0">
                <a:latin typeface="Avenir Book" panose="02000503020000020003" pitchFamily="2" charset="0"/>
              </a:rPr>
              <a:t> de la SDSR a nivel internacional, regional, nacional y subnacional </a:t>
            </a:r>
          </a:p>
        </p:txBody>
      </p:sp>
    </p:spTree>
    <p:extLst>
      <p:ext uri="{BB962C8B-B14F-4D97-AF65-F5344CB8AC3E}">
        <p14:creationId xmlns:p14="http://schemas.microsoft.com/office/powerpoint/2010/main" val="1669104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DFF6-B97D-4B58-9757-EF7B78CD4E27}"/>
              </a:ext>
            </a:extLst>
          </p:cNvPr>
          <p:cNvSpPr>
            <a:spLocks noGrp="1"/>
          </p:cNvSpPr>
          <p:nvPr>
            <p:ph type="title"/>
          </p:nvPr>
        </p:nvSpPr>
        <p:spPr>
          <a:xfrm>
            <a:off x="669471" y="1215293"/>
            <a:ext cx="5966460" cy="692497"/>
          </a:xfrm>
        </p:spPr>
        <p:txBody>
          <a:bodyPr/>
          <a:lstStyle/>
          <a:p>
            <a:r>
              <a:rPr lang="es-x-int-SDL"/>
              <a:t>Nuestra visión</a:t>
            </a:r>
          </a:p>
        </p:txBody>
      </p:sp>
      <p:sp>
        <p:nvSpPr>
          <p:cNvPr id="3" name="Content Placeholder 2">
            <a:extLst>
              <a:ext uri="{FF2B5EF4-FFF2-40B4-BE49-F238E27FC236}">
                <a16:creationId xmlns:a16="http://schemas.microsoft.com/office/drawing/2014/main" id="{3D5D1320-4692-4535-BC33-D8604971515D}"/>
              </a:ext>
            </a:extLst>
          </p:cNvPr>
          <p:cNvSpPr>
            <a:spLocks noGrp="1"/>
          </p:cNvSpPr>
          <p:nvPr>
            <p:ph sz="half" idx="2"/>
          </p:nvPr>
        </p:nvSpPr>
        <p:spPr>
          <a:xfrm>
            <a:off x="669471" y="2561493"/>
            <a:ext cx="5966460" cy="3016210"/>
          </a:xfrm>
        </p:spPr>
        <p:txBody>
          <a:bodyPr/>
          <a:lstStyle/>
          <a:p>
            <a:r>
              <a:rPr lang="es-x-int-SDL" sz="2800" dirty="0"/>
              <a:t>Un mundo justo y equitativo en el que todas las personas puedan disfrutar plenamente de su </a:t>
            </a:r>
            <a:r>
              <a:rPr lang="es" sz="2800" dirty="0"/>
              <a:t>SDSR</a:t>
            </a:r>
            <a:r>
              <a:rPr lang="es-x-int-SDL" sz="2800" dirty="0"/>
              <a:t> </a:t>
            </a:r>
            <a:r>
              <a:rPr lang="fr-FR" sz="2800" dirty="0" err="1"/>
              <a:t>contribuyendo</a:t>
            </a:r>
            <a:r>
              <a:rPr lang="fr-FR" sz="2800" dirty="0"/>
              <a:t> </a:t>
            </a:r>
            <a:r>
              <a:rPr lang="es-x-int-SDL" sz="2800" dirty="0"/>
              <a:t>a la equidad en salud, el bienestar económico y la igualdad de género.</a:t>
            </a:r>
          </a:p>
          <a:p>
            <a:endParaRPr lang="es-x-int-SDL" sz="2800" dirty="0"/>
          </a:p>
        </p:txBody>
      </p:sp>
      <p:sp>
        <p:nvSpPr>
          <p:cNvPr id="4" name="Content Placeholder 3">
            <a:extLst>
              <a:ext uri="{FF2B5EF4-FFF2-40B4-BE49-F238E27FC236}">
                <a16:creationId xmlns:a16="http://schemas.microsoft.com/office/drawing/2014/main" id="{1CEDE976-6DC1-4198-8922-FB2B558CCF00}"/>
              </a:ext>
            </a:extLst>
          </p:cNvPr>
          <p:cNvSpPr>
            <a:spLocks noGrp="1"/>
          </p:cNvSpPr>
          <p:nvPr>
            <p:ph sz="half" idx="3"/>
          </p:nvPr>
        </p:nvSpPr>
        <p:spPr>
          <a:xfrm>
            <a:off x="7080071" y="2561493"/>
            <a:ext cx="5966460" cy="2092881"/>
          </a:xfrm>
        </p:spPr>
        <p:txBody>
          <a:bodyPr/>
          <a:lstStyle/>
          <a:p>
            <a:r>
              <a:rPr lang="es-x-int-SDL" sz="2800" dirty="0"/>
              <a:t>Promover el acceso universal a la </a:t>
            </a:r>
            <a:r>
              <a:rPr lang="es" sz="2800" dirty="0"/>
              <a:t>SDSR </a:t>
            </a:r>
            <a:r>
              <a:rPr lang="es-x-int-SDL" sz="2800" dirty="0"/>
              <a:t>mediante la </a:t>
            </a:r>
            <a:r>
              <a:rPr lang="es-x-int-SDL" sz="2800" b="1" dirty="0">
                <a:solidFill>
                  <a:srgbClr val="00A6C4"/>
                </a:solidFill>
              </a:rPr>
              <a:t>promoción, las alianzas</a:t>
            </a:r>
            <a:r>
              <a:rPr lang="es-x-int-SDL" dirty="0"/>
              <a:t> </a:t>
            </a:r>
            <a:r>
              <a:rPr lang="es-x-int-SDL" sz="2800" dirty="0"/>
              <a:t>y la </a:t>
            </a:r>
            <a:r>
              <a:rPr lang="es-x-int-SDL" sz="2800" b="1" dirty="0">
                <a:solidFill>
                  <a:srgbClr val="00A6C4"/>
                </a:solidFill>
              </a:rPr>
              <a:t>financiación de los </a:t>
            </a:r>
            <a:r>
              <a:rPr lang="fr-FR" sz="2800" b="1" dirty="0">
                <a:solidFill>
                  <a:srgbClr val="00A6C4"/>
                </a:solidFill>
              </a:rPr>
              <a:t>agentes </a:t>
            </a:r>
            <a:r>
              <a:rPr lang="es-x-int-SDL" sz="2800" b="1" dirty="0">
                <a:solidFill>
                  <a:srgbClr val="00A6C4"/>
                </a:solidFill>
              </a:rPr>
              <a:t>impulsores de</a:t>
            </a:r>
            <a:r>
              <a:rPr lang="fr-FR" sz="2800" b="1" dirty="0">
                <a:solidFill>
                  <a:srgbClr val="00A6C4"/>
                </a:solidFill>
              </a:rPr>
              <a:t> </a:t>
            </a:r>
            <a:r>
              <a:rPr lang="es-x-int-SDL" sz="2800" b="1" dirty="0">
                <a:solidFill>
                  <a:srgbClr val="00A6C4"/>
                </a:solidFill>
              </a:rPr>
              <a:t>cambio</a:t>
            </a:r>
            <a:r>
              <a:rPr lang="es-x-int-SDL" sz="2800" b="1" dirty="0"/>
              <a:t>.</a:t>
            </a:r>
          </a:p>
          <a:p>
            <a:endParaRPr lang="es-x-int-SDL" dirty="0"/>
          </a:p>
        </p:txBody>
      </p:sp>
      <p:sp>
        <p:nvSpPr>
          <p:cNvPr id="5" name="TextBox 4">
            <a:extLst>
              <a:ext uri="{FF2B5EF4-FFF2-40B4-BE49-F238E27FC236}">
                <a16:creationId xmlns:a16="http://schemas.microsoft.com/office/drawing/2014/main" id="{CEE09099-1286-4AF0-8DCC-8FFCC78B9302}"/>
              </a:ext>
            </a:extLst>
          </p:cNvPr>
          <p:cNvSpPr txBox="1"/>
          <p:nvPr/>
        </p:nvSpPr>
        <p:spPr>
          <a:xfrm>
            <a:off x="7080071" y="1219200"/>
            <a:ext cx="5966458" cy="784830"/>
          </a:xfrm>
          <a:prstGeom prst="rect">
            <a:avLst/>
          </a:prstGeom>
          <a:noFill/>
        </p:spPr>
        <p:txBody>
          <a:bodyPr wrap="square" rtlCol="0">
            <a:spAutoFit/>
          </a:bodyPr>
          <a:lstStyle/>
          <a:p>
            <a:r>
              <a:rPr lang="es-x-int-SDL" sz="4500" dirty="0">
                <a:solidFill>
                  <a:srgbClr val="7E7774"/>
                </a:solidFill>
                <a:latin typeface="Merriweather"/>
              </a:rPr>
              <a:t>Nuestra misión</a:t>
            </a:r>
          </a:p>
        </p:txBody>
      </p:sp>
    </p:spTree>
    <p:extLst>
      <p:ext uri="{BB962C8B-B14F-4D97-AF65-F5344CB8AC3E}">
        <p14:creationId xmlns:p14="http://schemas.microsoft.com/office/powerpoint/2010/main" val="587181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605B0-46B3-423E-BE2B-A3BA0919BCE2}"/>
              </a:ext>
            </a:extLst>
          </p:cNvPr>
          <p:cNvSpPr>
            <a:spLocks noGrp="1"/>
          </p:cNvSpPr>
          <p:nvPr>
            <p:ph type="title" idx="4294967295"/>
          </p:nvPr>
        </p:nvSpPr>
        <p:spPr>
          <a:xfrm>
            <a:off x="762000" y="819786"/>
            <a:ext cx="11734800" cy="628014"/>
          </a:xfrm>
        </p:spPr>
        <p:txBody>
          <a:bodyPr>
            <a:normAutofit fontScale="90000"/>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nSpc>
                <a:spcPct val="150000"/>
              </a:lnSpc>
            </a:pPr>
            <a:r>
              <a:rPr lang="es-x-int-SDL" sz="4500" dirty="0">
                <a:solidFill>
                  <a:srgbClr val="7E7774"/>
                </a:solidFill>
                <a:latin typeface="Merriweather"/>
              </a:rPr>
              <a:t>Objetivos de la visión para 2025</a:t>
            </a:r>
          </a:p>
          <a:p>
            <a:endParaRPr lang="es-x-int-SDL" dirty="0">
              <a:cs typeface="Calibri Light"/>
            </a:endParaRPr>
          </a:p>
        </p:txBody>
      </p:sp>
      <p:sp>
        <p:nvSpPr>
          <p:cNvPr id="3" name="Content Placeholder 2">
            <a:extLst>
              <a:ext uri="{FF2B5EF4-FFF2-40B4-BE49-F238E27FC236}">
                <a16:creationId xmlns:a16="http://schemas.microsoft.com/office/drawing/2014/main" id="{A18C80B6-EC0E-4C37-86C1-3B9ECD5FE2A0}"/>
              </a:ext>
            </a:extLst>
          </p:cNvPr>
          <p:cNvSpPr>
            <a:spLocks noGrp="1"/>
          </p:cNvSpPr>
          <p:nvPr>
            <p:ph idx="4294967295"/>
          </p:nvPr>
        </p:nvSpPr>
        <p:spPr>
          <a:xfrm>
            <a:off x="762000" y="1697037"/>
            <a:ext cx="12403661" cy="1350963"/>
          </a:xfrm>
        </p:spPr>
        <p:txBody>
          <a:bodyPr vert="horz" lIns="102870" tIns="51435" rIns="102870" bIns="51435" rtlCol="0" anchor="t">
            <a:normAutofit fontScale="92500" lnSpcReduction="10000"/>
          </a:bodyP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marL="0" indent="0">
              <a:lnSpc>
                <a:spcPct val="100000"/>
              </a:lnSpc>
              <a:spcBef>
                <a:spcPts val="0"/>
              </a:spcBef>
              <a:spcAft>
                <a:spcPts val="675"/>
              </a:spcAft>
              <a:buNone/>
            </a:pPr>
            <a:r>
              <a:rPr lang="es-x-int-SDL" sz="3200" b="1" dirty="0">
                <a:solidFill>
                  <a:srgbClr val="00A6C4"/>
                </a:solidFill>
                <a:latin typeface="AvenirNext LT Pro Medium" panose="020B0504020202020204" pitchFamily="34" charset="0"/>
              </a:rPr>
              <a:t>Junto con los socios locales de la sociedad civil</a:t>
            </a:r>
            <a:r>
              <a:rPr lang="es-x-int-SDL" sz="2800" b="1" dirty="0">
                <a:latin typeface="AvenirNext LT Pro Medium" panose="020B0504020202020204" pitchFamily="34" charset="0"/>
              </a:rPr>
              <a:t>, PAI aspira a alcanzar objetivos fundamentales relacionados con la política, la financiación, el acceso y la rendición de cuentas para 2025:</a:t>
            </a:r>
          </a:p>
          <a:p>
            <a:pPr>
              <a:spcBef>
                <a:spcPts val="0"/>
              </a:spcBef>
            </a:pPr>
            <a:endParaRPr lang="es-x-int-SDL" sz="2800" b="1" dirty="0">
              <a:latin typeface="AvenirNext LT Pro Medium" panose="020B0504020202020204" pitchFamily="34" charset="0"/>
              <a:ea typeface="+mn-lt"/>
              <a:cs typeface="+mn-lt"/>
            </a:endParaRPr>
          </a:p>
          <a:p>
            <a:pPr>
              <a:spcBef>
                <a:spcPts val="0"/>
              </a:spcBef>
            </a:pPr>
            <a:endParaRPr lang="es-x-int-SDL" sz="2800" b="1" dirty="0">
              <a:latin typeface="AvenirNext LT Pro Medium" panose="020B0504020202020204" pitchFamily="34" charset="0"/>
              <a:ea typeface="+mn-lt"/>
              <a:cs typeface="+mn-lt"/>
            </a:endParaRPr>
          </a:p>
          <a:p>
            <a:pPr marL="0" indent="0">
              <a:spcBef>
                <a:spcPts val="0"/>
              </a:spcBef>
              <a:buNone/>
            </a:pPr>
            <a:endParaRPr lang="es-x-int-SDL" sz="2800" b="1" dirty="0">
              <a:solidFill>
                <a:srgbClr val="0070C0"/>
              </a:solidFill>
              <a:latin typeface="AvenirNext LT Pro Medium" panose="020B0504020202020204" pitchFamily="34" charset="0"/>
              <a:ea typeface="+mn-lt"/>
              <a:cs typeface="+mn-lt"/>
            </a:endParaRPr>
          </a:p>
          <a:p>
            <a:pPr marL="0" indent="0">
              <a:spcBef>
                <a:spcPts val="0"/>
              </a:spcBef>
              <a:buNone/>
            </a:pPr>
            <a:endParaRPr lang="es-x-int-SDL" sz="2800" b="1" dirty="0">
              <a:solidFill>
                <a:srgbClr val="0070C0"/>
              </a:solidFill>
              <a:latin typeface="AvenirNext LT Pro Medium" panose="020B0504020202020204" pitchFamily="34" charset="0"/>
              <a:ea typeface="+mn-lt"/>
              <a:cs typeface="+mn-lt"/>
            </a:endParaRPr>
          </a:p>
          <a:p>
            <a:pPr marL="0" indent="0">
              <a:spcBef>
                <a:spcPts val="0"/>
              </a:spcBef>
              <a:buNone/>
            </a:pPr>
            <a:endParaRPr lang="es-x-int-SDL" sz="2800" b="1" dirty="0">
              <a:latin typeface="AvenirNext LT Pro Medium" panose="020B0504020202020204" pitchFamily="34" charset="0"/>
              <a:ea typeface="+mn-lt"/>
              <a:cs typeface="+mn-lt"/>
            </a:endParaRPr>
          </a:p>
          <a:p>
            <a:pPr>
              <a:spcBef>
                <a:spcPts val="0"/>
              </a:spcBef>
            </a:pPr>
            <a:endParaRPr lang="es-x-int-SDL" sz="2800" b="1" dirty="0">
              <a:latin typeface="AvenirNext LT Pro Medium" panose="020B0504020202020204" pitchFamily="34" charset="0"/>
              <a:cs typeface="Calibri"/>
            </a:endParaRPr>
          </a:p>
          <a:p>
            <a:endParaRPr lang="es-x-int-SDL" sz="2800" b="1" dirty="0">
              <a:latin typeface="AvenirNext LT Pro Medium" panose="020B0504020202020204" pitchFamily="34" charset="0"/>
              <a:cs typeface="Calibri"/>
            </a:endParaRPr>
          </a:p>
        </p:txBody>
      </p:sp>
      <p:graphicFrame>
        <p:nvGraphicFramePr>
          <p:cNvPr id="5" name="Content Placeholder 2">
            <a:extLst>
              <a:ext uri="{FF2B5EF4-FFF2-40B4-BE49-F238E27FC236}">
                <a16:creationId xmlns:a16="http://schemas.microsoft.com/office/drawing/2014/main" id="{A52F612C-AA02-489F-87F2-094613FC9BB1}"/>
              </a:ext>
            </a:extLst>
          </p:cNvPr>
          <p:cNvGraphicFramePr>
            <a:graphicFrameLocks/>
          </p:cNvGraphicFramePr>
          <p:nvPr>
            <p:extLst>
              <p:ext uri="{D42A27DB-BD31-4B8C-83A1-F6EECF244321}">
                <p14:modId xmlns:p14="http://schemas.microsoft.com/office/powerpoint/2010/main" val="3558310534"/>
              </p:ext>
            </p:extLst>
          </p:nvPr>
        </p:nvGraphicFramePr>
        <p:xfrm>
          <a:off x="762000" y="2743200"/>
          <a:ext cx="12403662" cy="4648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8586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687F336C-F4AA-4C62-A020-C8D09A96B9D5}"/>
              </a:ext>
            </a:extLst>
          </p:cNvPr>
          <p:cNvGraphicFramePr>
            <a:graphicFrameLocks noGrp="1"/>
          </p:cNvGraphicFramePr>
          <p:nvPr>
            <p:extLst>
              <p:ext uri="{D42A27DB-BD31-4B8C-83A1-F6EECF244321}">
                <p14:modId xmlns:p14="http://schemas.microsoft.com/office/powerpoint/2010/main" val="1386794029"/>
              </p:ext>
            </p:extLst>
          </p:nvPr>
        </p:nvGraphicFramePr>
        <p:xfrm>
          <a:off x="3124199" y="990600"/>
          <a:ext cx="10591800" cy="6430927"/>
        </p:xfrm>
        <a:graphic>
          <a:graphicData uri="http://schemas.openxmlformats.org/drawingml/2006/table">
            <a:tbl>
              <a:tblPr firstRow="1" bandRow="1">
                <a:tableStyleId>{5C22544A-7EE6-4342-B048-85BDC9FD1C3A}</a:tableStyleId>
              </a:tblPr>
              <a:tblGrid>
                <a:gridCol w="2647950">
                  <a:extLst>
                    <a:ext uri="{9D8B030D-6E8A-4147-A177-3AD203B41FA5}">
                      <a16:colId xmlns:a16="http://schemas.microsoft.com/office/drawing/2014/main" val="4247674120"/>
                    </a:ext>
                  </a:extLst>
                </a:gridCol>
                <a:gridCol w="2647950">
                  <a:extLst>
                    <a:ext uri="{9D8B030D-6E8A-4147-A177-3AD203B41FA5}">
                      <a16:colId xmlns:a16="http://schemas.microsoft.com/office/drawing/2014/main" val="2727732474"/>
                    </a:ext>
                  </a:extLst>
                </a:gridCol>
                <a:gridCol w="2647950">
                  <a:extLst>
                    <a:ext uri="{9D8B030D-6E8A-4147-A177-3AD203B41FA5}">
                      <a16:colId xmlns:a16="http://schemas.microsoft.com/office/drawing/2014/main" val="373664855"/>
                    </a:ext>
                  </a:extLst>
                </a:gridCol>
                <a:gridCol w="2647950">
                  <a:extLst>
                    <a:ext uri="{9D8B030D-6E8A-4147-A177-3AD203B41FA5}">
                      <a16:colId xmlns:a16="http://schemas.microsoft.com/office/drawing/2014/main" val="1631709897"/>
                    </a:ext>
                  </a:extLst>
                </a:gridCol>
              </a:tblGrid>
              <a:tr h="488032">
                <a:tc>
                  <a:txBody>
                    <a:bodyPr/>
                    <a:lstStyle/>
                    <a:p>
                      <a:r>
                        <a:rPr lang="es-x-int-SDL" sz="2800" dirty="0">
                          <a:solidFill>
                            <a:schemeClr val="tx1"/>
                          </a:solidFill>
                          <a:latin typeface="AvenirNext LT Pro Regular" panose="020B0504020202020204" pitchFamily="34" charset="0"/>
                        </a:rPr>
                        <a:t>Pilar 1</a:t>
                      </a:r>
                    </a:p>
                    <a:p>
                      <a:endParaRPr lang="es-x-int-SDL" sz="2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x-int-SDL" sz="2800" dirty="0">
                          <a:solidFill>
                            <a:schemeClr val="tx1"/>
                          </a:solidFill>
                          <a:latin typeface="AvenirNext LT Pro Regular" panose="020B0504020202020204" pitchFamily="34" charset="0"/>
                        </a:rPr>
                        <a:t>Pilar 2</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x-int-SDL" sz="2800" dirty="0">
                          <a:solidFill>
                            <a:schemeClr val="tx1"/>
                          </a:solidFill>
                          <a:latin typeface="AvenirNext LT Pro Regular" panose="020B0504020202020204" pitchFamily="34" charset="0"/>
                        </a:rPr>
                        <a:t>Pilar 3</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x-int-SDL" sz="2800" dirty="0">
                          <a:solidFill>
                            <a:schemeClr val="tx1"/>
                          </a:solidFill>
                          <a:latin typeface="AvenirNext LT Pro Regular" panose="020B0504020202020204" pitchFamily="34" charset="0"/>
                        </a:rPr>
                        <a:t>Pilar 4</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50841168"/>
                  </a:ext>
                </a:extLst>
              </a:tr>
              <a:tr h="354572">
                <a:tc>
                  <a:txBody>
                    <a:bodyPr/>
                    <a:lstStyle/>
                    <a:p>
                      <a:r>
                        <a:rPr lang="es-x-int-SDL" sz="1800" dirty="0">
                          <a:solidFill>
                            <a:schemeClr val="tx1"/>
                          </a:solidFill>
                          <a:latin typeface="AvenirNext LT Pro Regular" panose="020B0504020202020204" pitchFamily="34" charset="0"/>
                        </a:rPr>
                        <a:t>CULTURA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s-x-int-SDL" sz="1800" dirty="0">
                          <a:solidFill>
                            <a:schemeClr val="tx1"/>
                          </a:solidFill>
                          <a:latin typeface="AvenirNext LT Pro Regular" panose="020B0504020202020204" pitchFamily="34" charset="0"/>
                        </a:rPr>
                        <a:t>ALIANZAS EQUITATIVAS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x-int-SDL" sz="1800" dirty="0">
                          <a:solidFill>
                            <a:schemeClr val="tx1"/>
                          </a:solidFill>
                          <a:latin typeface="AvenirNext LT Pro Regular" panose="020B0504020202020204" pitchFamily="34" charset="0"/>
                        </a:rPr>
                        <a:t>LOGRAR EL MÁXIMO IMPACTO DE LAS CARTERAS DE PROGRAMAS DE PAI</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x-int-SDL" sz="1800" dirty="0">
                          <a:solidFill>
                            <a:schemeClr val="tx1"/>
                          </a:solidFill>
                          <a:latin typeface="AvenirNext LT Pro Regular" panose="020B0504020202020204" pitchFamily="34" charset="0"/>
                        </a:rPr>
                        <a:t>ARGUMENTACIÓN DE CASOS </a:t>
                      </a:r>
                    </a:p>
                    <a:p>
                      <a:endParaRPr lang="es-x-int-SDL" sz="18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3462105"/>
                  </a:ext>
                </a:extLst>
              </a:tr>
              <a:tr h="4693567">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x-int-SDL" sz="1600" dirty="0">
                          <a:solidFill>
                            <a:schemeClr val="tx1"/>
                          </a:solidFill>
                          <a:latin typeface="AvenirNext LT Pro Regular" panose="020B0504020202020204" pitchFamily="34" charset="0"/>
                        </a:rPr>
                        <a:t>Instaurar una cultura dinámica, equitativa, creativa y responsable en la que prosperemos y alcancemos nuestras aspiraciones</a:t>
                      </a:r>
                      <a:r>
                        <a:rPr lang="es" sz="1600" dirty="0">
                          <a:solidFill>
                            <a:schemeClr val="tx1"/>
                          </a:solidFill>
                          <a:latin typeface="AvenirNext LT Pro Regular" panose="020B0504020202020204" pitchFamily="34" charset="0"/>
                        </a:rPr>
                        <a:t>.</a:t>
                      </a:r>
                      <a:endParaRPr lang="es-x-int-SDL" sz="1600" dirty="0">
                        <a:solidFill>
                          <a:schemeClr val="tx1"/>
                        </a:solidFill>
                        <a:latin typeface="AvenirNext LT Pro Regular" panose="020B0504020202020204" pitchFamily="34" charset="0"/>
                      </a:endParaRPr>
                    </a:p>
                    <a:p>
                      <a:endParaRPr lang="es-x-int-SDL" sz="16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x-int-SDL" sz="1600" dirty="0">
                          <a:solidFill>
                            <a:schemeClr val="tx1"/>
                          </a:solidFill>
                          <a:latin typeface="AvenirNext LT Pro Regular" panose="020B0504020202020204" pitchFamily="34" charset="0"/>
                        </a:rPr>
                        <a:t>Ampliar y estrechar las alianzas para mejorar la política, la financiación y el impacto de los programas, y fomentar un camino de alianzas que priorice el intercambio mutuo de fortalezas y el cambio del poder</a:t>
                      </a:r>
                      <a:r>
                        <a:rPr lang="es" sz="1600" dirty="0">
                          <a:solidFill>
                            <a:schemeClr val="tx1"/>
                          </a:solidFill>
                          <a:latin typeface="AvenirNext LT Pro Regular" panose="020B0504020202020204" pitchFamily="34" charset="0"/>
                        </a:rPr>
                        <a:t>.</a:t>
                      </a:r>
                      <a:endParaRPr lang="es-x-int-SDL" sz="1600" dirty="0">
                        <a:solidFill>
                          <a:schemeClr val="tx1"/>
                        </a:solidFill>
                        <a:latin typeface="AvenirNext LT Pro Regular" panose="020B0504020202020204" pitchFamily="34" charset="0"/>
                      </a:endParaRPr>
                    </a:p>
                    <a:p>
                      <a:endParaRPr lang="es-x-int-SDL" sz="16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indent="0">
                        <a:buFont typeface="Arial" panose="020B0604020202020204" pitchFamily="34" charset="0"/>
                        <a:buNone/>
                      </a:pPr>
                      <a:r>
                        <a:rPr lang="es-x-int-SDL" sz="1400" dirty="0">
                          <a:solidFill>
                            <a:schemeClr val="tx1"/>
                          </a:solidFill>
                          <a:latin typeface="AvenirNext LT Pro Regular" panose="020B0504020202020204" pitchFamily="34" charset="0"/>
                        </a:rPr>
                        <a:t>Aprovechar los recursos, la experiencia y la voz de PAI para acelerar el progreso hacia el acceso universal a la SDSR bajo el prisma de cuatro carteras de programas:</a:t>
                      </a:r>
                    </a:p>
                    <a:p>
                      <a:pPr>
                        <a:buFont typeface="Arial" panose="020B0604020202020204" pitchFamily="34" charset="0"/>
                        <a:buAutoNum type="arabicParenBoth"/>
                      </a:pPr>
                      <a:r>
                        <a:rPr lang="es" sz="1400" dirty="0">
                          <a:solidFill>
                            <a:schemeClr val="tx1"/>
                          </a:solidFill>
                          <a:latin typeface="AvenirNext LT Pro Regular" panose="020B0504020202020204" pitchFamily="34" charset="0"/>
                        </a:rPr>
                        <a:t> </a:t>
                      </a:r>
                      <a:r>
                        <a:rPr lang="es-x-int-SDL" sz="1400" dirty="0">
                          <a:solidFill>
                            <a:schemeClr val="tx1"/>
                          </a:solidFill>
                          <a:latin typeface="AvenirNext LT Pro Regular" panose="020B0504020202020204" pitchFamily="34" charset="0"/>
                        </a:rPr>
                        <a:t>Financiación de la salud y fortalecimiento de los sistemas (garant</a:t>
                      </a:r>
                      <a:r>
                        <a:rPr lang="fr-FR" sz="1400" dirty="0" err="1">
                          <a:solidFill>
                            <a:schemeClr val="tx1"/>
                          </a:solidFill>
                          <a:latin typeface="AvenirNext LT Pro Regular" panose="020B0504020202020204" pitchFamily="34" charset="0"/>
                        </a:rPr>
                        <a:t>ía</a:t>
                      </a:r>
                      <a:r>
                        <a:rPr lang="es-x-int-SDL" sz="1400" dirty="0">
                          <a:solidFill>
                            <a:schemeClr val="tx1"/>
                          </a:solidFill>
                          <a:latin typeface="AvenirNext LT Pro Regular" panose="020B0504020202020204" pitchFamily="34" charset="0"/>
                        </a:rPr>
                        <a:t> </a:t>
                      </a:r>
                      <a:r>
                        <a:rPr lang="fr-FR" sz="1400" dirty="0">
                          <a:solidFill>
                            <a:schemeClr val="tx1"/>
                          </a:solidFill>
                          <a:latin typeface="AvenirNext LT Pro Regular" panose="020B0504020202020204" pitchFamily="34" charset="0"/>
                        </a:rPr>
                        <a:t>d</a:t>
                      </a:r>
                      <a:r>
                        <a:rPr lang="es-x-int-SDL" sz="1400" dirty="0">
                          <a:solidFill>
                            <a:schemeClr val="tx1"/>
                          </a:solidFill>
                          <a:latin typeface="AvenirNext LT Pro Regular" panose="020B0504020202020204" pitchFamily="34" charset="0"/>
                        </a:rPr>
                        <a:t>el suministro)</a:t>
                      </a:r>
                    </a:p>
                    <a:p>
                      <a:pPr>
                        <a:buFont typeface="Arial" panose="020B0604020202020204" pitchFamily="34" charset="0"/>
                        <a:buAutoNum type="arabicParenBoth"/>
                      </a:pPr>
                      <a:r>
                        <a:rPr lang="es" sz="1400" dirty="0">
                          <a:solidFill>
                            <a:schemeClr val="tx1"/>
                          </a:solidFill>
                          <a:latin typeface="AvenirNext LT Pro Regular" panose="020B0504020202020204" pitchFamily="34" charset="0"/>
                        </a:rPr>
                        <a:t> </a:t>
                      </a:r>
                      <a:r>
                        <a:rPr lang="es-x-int-SDL" sz="1400" dirty="0">
                          <a:solidFill>
                            <a:schemeClr val="tx1"/>
                          </a:solidFill>
                          <a:latin typeface="AvenirNext LT Pro Regular" panose="020B0504020202020204" pitchFamily="34" charset="0"/>
                        </a:rPr>
                        <a:t>Acceso y equidad en materia de SSR (impulso de la demanda)</a:t>
                      </a:r>
                    </a:p>
                    <a:p>
                      <a:pPr>
                        <a:buFont typeface="Arial" panose="020B0604020202020204" pitchFamily="34" charset="0"/>
                        <a:buAutoNum type="arabicParenBoth"/>
                      </a:pPr>
                      <a:r>
                        <a:rPr lang="es" sz="1400" dirty="0">
                          <a:solidFill>
                            <a:schemeClr val="tx1"/>
                          </a:solidFill>
                          <a:latin typeface="AvenirNext LT Pro Regular" panose="020B0504020202020204" pitchFamily="34" charset="0"/>
                        </a:rPr>
                        <a:t> </a:t>
                      </a:r>
                      <a:r>
                        <a:rPr lang="es-x-int-SDL" sz="1400" dirty="0">
                          <a:solidFill>
                            <a:schemeClr val="tx1"/>
                          </a:solidFill>
                          <a:latin typeface="AvenirNext LT Pro Regular" panose="020B0504020202020204" pitchFamily="34" charset="0"/>
                        </a:rPr>
                        <a:t>Compromiso cívico (apoyo al ecosistema de las OSC)</a:t>
                      </a:r>
                    </a:p>
                    <a:p>
                      <a:pPr>
                        <a:buFont typeface="Arial" panose="020B0604020202020204" pitchFamily="34" charset="0"/>
                        <a:buAutoNum type="arabicParenBoth"/>
                      </a:pPr>
                      <a:r>
                        <a:rPr lang="es" sz="1400" dirty="0">
                          <a:solidFill>
                            <a:schemeClr val="tx1"/>
                          </a:solidFill>
                          <a:latin typeface="AvenirNext LT Pro Regular" panose="020B0504020202020204" pitchFamily="34" charset="0"/>
                        </a:rPr>
                        <a:t> </a:t>
                      </a:r>
                      <a:r>
                        <a:rPr lang="es-x-int-SDL" sz="1400" dirty="0">
                          <a:solidFill>
                            <a:schemeClr val="tx1"/>
                          </a:solidFill>
                          <a:latin typeface="AvenirNext LT Pro Regular" panose="020B0504020202020204" pitchFamily="34" charset="0"/>
                        </a:rPr>
                        <a:t>Esfuerzos de promoción de la política americana e internacional y rendición de cuentas (proclamar la verdad frente al poder)</a:t>
                      </a:r>
                      <a:r>
                        <a:rPr lang="es" sz="1400" dirty="0">
                          <a:solidFill>
                            <a:schemeClr val="tx1"/>
                          </a:solidFill>
                          <a:latin typeface="AvenirNext LT Pro Regular" panose="020B0504020202020204" pitchFamily="34" charset="0"/>
                        </a:rPr>
                        <a:t>.</a:t>
                      </a:r>
                      <a:endParaRPr lang="es-x-int-SDL" sz="1400" dirty="0">
                        <a:solidFill>
                          <a:schemeClr val="tx1"/>
                        </a:solidFill>
                        <a:latin typeface="AvenirNext LT Pro Regular" panose="020B0504020202020204" pitchFamily="34" charset="0"/>
                      </a:endParaRPr>
                    </a:p>
                    <a:p>
                      <a:endParaRPr lang="es-x-int-SDL" sz="16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defTabSz="914400" eaLnBrk="1" fontAlgn="auto" latinLnBrk="0" hangingPunct="1">
                        <a:lnSpc>
                          <a:spcPct val="100000"/>
                        </a:lnSpc>
                        <a:spcBef>
                          <a:spcPts val="0"/>
                        </a:spcBef>
                        <a:spcAft>
                          <a:spcPts val="0"/>
                        </a:spcAft>
                        <a:buClrTx/>
                        <a:buSzTx/>
                        <a:buFontTx/>
                        <a:buNone/>
                        <a:tabLst/>
                        <a:defRPr/>
                      </a:pPr>
                      <a:r>
                        <a:rPr lang="es-x-int-SDL" sz="1600" dirty="0">
                          <a:solidFill>
                            <a:schemeClr val="tx1"/>
                          </a:solidFill>
                          <a:latin typeface="AvenirNext LT Pro Regular" panose="020B0504020202020204" pitchFamily="34" charset="0"/>
                        </a:rPr>
                        <a:t>Dar forma y liderar una narrativa convincente, basada en evidencias e inspirada por el contexto del país, que impulse nuestra misión y el movimiento de SDSR.</a:t>
                      </a:r>
                    </a:p>
                    <a:p>
                      <a:endParaRPr lang="es-x-int-SDL" sz="1600" dirty="0">
                        <a:solidFill>
                          <a:schemeClr val="tx1"/>
                        </a:solidFill>
                        <a:latin typeface="AvenirNext LT Pro Regular" panose="020B05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26206836"/>
                  </a:ext>
                </a:extLst>
              </a:tr>
            </a:tbl>
          </a:graphicData>
        </a:graphic>
      </p:graphicFrame>
      <p:sp>
        <p:nvSpPr>
          <p:cNvPr id="6" name="Title 1">
            <a:extLst>
              <a:ext uri="{FF2B5EF4-FFF2-40B4-BE49-F238E27FC236}">
                <a16:creationId xmlns:a16="http://schemas.microsoft.com/office/drawing/2014/main" id="{BE98D911-5647-4810-9C74-DC43EB9171F9}"/>
              </a:ext>
            </a:extLst>
          </p:cNvPr>
          <p:cNvSpPr txBox="1">
            <a:spLocks/>
          </p:cNvSpPr>
          <p:nvPr/>
        </p:nvSpPr>
        <p:spPr>
          <a:xfrm>
            <a:off x="3124200" y="152400"/>
            <a:ext cx="6296660" cy="69249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x-int-SDL" sz="4500" dirty="0">
                <a:solidFill>
                  <a:srgbClr val="7E7774"/>
                </a:solidFill>
                <a:latin typeface="Merriweather"/>
              </a:rPr>
              <a:t>Pilares estratégicos</a:t>
            </a:r>
          </a:p>
        </p:txBody>
      </p:sp>
      <p:pic>
        <p:nvPicPr>
          <p:cNvPr id="7" name="Picture 6">
            <a:extLst>
              <a:ext uri="{FF2B5EF4-FFF2-40B4-BE49-F238E27FC236}">
                <a16:creationId xmlns:a16="http://schemas.microsoft.com/office/drawing/2014/main" id="{645B4B50-0674-48D9-A565-54175AC93FEB}"/>
              </a:ext>
            </a:extLst>
          </p:cNvPr>
          <p:cNvPicPr>
            <a:picLocks noChangeAspect="1"/>
          </p:cNvPicPr>
          <p:nvPr/>
        </p:nvPicPr>
        <p:blipFill rotWithShape="1">
          <a:blip r:embed="rId2"/>
          <a:srcRect l="17477" r="1691"/>
          <a:stretch/>
        </p:blipFill>
        <p:spPr>
          <a:xfrm>
            <a:off x="1" y="0"/>
            <a:ext cx="2819400" cy="8089900"/>
          </a:xfrm>
          <a:prstGeom prst="rect">
            <a:avLst/>
          </a:prstGeom>
        </p:spPr>
      </p:pic>
    </p:spTree>
    <p:extLst>
      <p:ext uri="{BB962C8B-B14F-4D97-AF65-F5344CB8AC3E}">
        <p14:creationId xmlns:p14="http://schemas.microsoft.com/office/powerpoint/2010/main" val="18428933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5">
            <a:extLst>
              <a:ext uri="{FF2B5EF4-FFF2-40B4-BE49-F238E27FC236}">
                <a16:creationId xmlns:a16="http://schemas.microsoft.com/office/drawing/2014/main" id="{FE51FE7D-2A76-428A-88D0-9FD388265234}"/>
              </a:ext>
            </a:extLst>
          </p:cNvPr>
          <p:cNvGraphicFramePr>
            <a:graphicFrameLocks noGrp="1"/>
          </p:cNvGraphicFramePr>
          <p:nvPr>
            <p:ph idx="4294967295"/>
            <p:extLst>
              <p:ext uri="{D42A27DB-BD31-4B8C-83A1-F6EECF244321}">
                <p14:modId xmlns:p14="http://schemas.microsoft.com/office/powerpoint/2010/main" val="2594567400"/>
              </p:ext>
            </p:extLst>
          </p:nvPr>
        </p:nvGraphicFramePr>
        <p:xfrm>
          <a:off x="0" y="-34925"/>
          <a:ext cx="13715999" cy="7814945"/>
        </p:xfrm>
        <a:graphic>
          <a:graphicData uri="http://schemas.openxmlformats.org/drawingml/2006/table">
            <a:tbl>
              <a:tblPr firstRow="1" bandRow="1">
                <a:tableStyleId>{5C22544A-7EE6-4342-B048-85BDC9FD1C3A}</a:tableStyleId>
              </a:tblPr>
              <a:tblGrid>
                <a:gridCol w="7315200">
                  <a:extLst>
                    <a:ext uri="{9D8B030D-6E8A-4147-A177-3AD203B41FA5}">
                      <a16:colId xmlns:a16="http://schemas.microsoft.com/office/drawing/2014/main" val="2731145574"/>
                    </a:ext>
                  </a:extLst>
                </a:gridCol>
                <a:gridCol w="1780673">
                  <a:extLst>
                    <a:ext uri="{9D8B030D-6E8A-4147-A177-3AD203B41FA5}">
                      <a16:colId xmlns:a16="http://schemas.microsoft.com/office/drawing/2014/main" val="468369086"/>
                    </a:ext>
                  </a:extLst>
                </a:gridCol>
                <a:gridCol w="1646128">
                  <a:extLst>
                    <a:ext uri="{9D8B030D-6E8A-4147-A177-3AD203B41FA5}">
                      <a16:colId xmlns:a16="http://schemas.microsoft.com/office/drawing/2014/main" val="3365990292"/>
                    </a:ext>
                  </a:extLst>
                </a:gridCol>
                <a:gridCol w="1373799">
                  <a:extLst>
                    <a:ext uri="{9D8B030D-6E8A-4147-A177-3AD203B41FA5}">
                      <a16:colId xmlns:a16="http://schemas.microsoft.com/office/drawing/2014/main" val="2501646922"/>
                    </a:ext>
                  </a:extLst>
                </a:gridCol>
                <a:gridCol w="1600199">
                  <a:extLst>
                    <a:ext uri="{9D8B030D-6E8A-4147-A177-3AD203B41FA5}">
                      <a16:colId xmlns:a16="http://schemas.microsoft.com/office/drawing/2014/main" val="1318508171"/>
                    </a:ext>
                  </a:extLst>
                </a:gridCol>
              </a:tblGrid>
              <a:tr h="994949">
                <a:tc>
                  <a:txBody>
                    <a:bodyPr/>
                    <a:lstStyle/>
                    <a:p>
                      <a:r>
                        <a:rPr lang="es-x-int-SDL" sz="2400" dirty="0">
                          <a:latin typeface="Merriweather"/>
                        </a:rPr>
                        <a:t>Indicadores clave de rendimiento (ICR)</a:t>
                      </a:r>
                    </a:p>
                  </a:txBody>
                  <a:tcPr marL="102870" marR="102870" marT="51435" marB="51435">
                    <a:solidFill>
                      <a:srgbClr val="FFB607"/>
                    </a:solidFill>
                  </a:tcPr>
                </a:tc>
                <a:tc>
                  <a:txBody>
                    <a:bodyPr/>
                    <a:lstStyle/>
                    <a:p>
                      <a:r>
                        <a:rPr lang="es-x-int-SDL" sz="1600" dirty="0">
                          <a:latin typeface="Merriweather"/>
                        </a:rPr>
                        <a:t>Pilar 1</a:t>
                      </a:r>
                      <a:r>
                        <a:rPr lang="es" sz="1600" dirty="0">
                          <a:latin typeface="Merriweather"/>
                        </a:rPr>
                        <a:t>:</a:t>
                      </a:r>
                      <a:endParaRPr lang="es-x-int-SDL" sz="1600" dirty="0">
                        <a:latin typeface="Merriweather"/>
                      </a:endParaRPr>
                    </a:p>
                    <a:p>
                      <a:r>
                        <a:rPr lang="fr-FR" sz="1600" dirty="0">
                          <a:latin typeface="Merriweather"/>
                        </a:rPr>
                        <a:t>E</a:t>
                      </a:r>
                      <a:r>
                        <a:rPr lang="es-x-int-SDL" sz="1600" dirty="0">
                          <a:latin typeface="Merriweather"/>
                        </a:rPr>
                        <a:t>quidad, rendición de cuentas y cultura</a:t>
                      </a:r>
                    </a:p>
                  </a:txBody>
                  <a:tcPr marL="102870" marR="102870" marT="51435" marB="51435">
                    <a:solidFill>
                      <a:srgbClr val="FFB607"/>
                    </a:solidFill>
                  </a:tcPr>
                </a:tc>
                <a:tc>
                  <a:txBody>
                    <a:bodyPr/>
                    <a:lstStyle/>
                    <a:p>
                      <a:r>
                        <a:rPr lang="es-x-int-SDL" sz="1600" dirty="0">
                          <a:latin typeface="Merriweather"/>
                        </a:rPr>
                        <a:t>Pilar 2</a:t>
                      </a:r>
                      <a:r>
                        <a:rPr lang="es" sz="1600" dirty="0">
                          <a:latin typeface="Merriweather"/>
                        </a:rPr>
                        <a:t>: </a:t>
                      </a:r>
                      <a:r>
                        <a:rPr lang="fr-FR" sz="1600" dirty="0">
                          <a:latin typeface="Merriweather"/>
                        </a:rPr>
                        <a:t>A</a:t>
                      </a:r>
                      <a:r>
                        <a:rPr lang="es-x-int-SDL" sz="1600" dirty="0">
                          <a:latin typeface="Merriweather"/>
                        </a:rPr>
                        <a:t>lianzas</a:t>
                      </a:r>
                    </a:p>
                  </a:txBody>
                  <a:tcPr marL="102870" marR="102870" marT="51435" marB="51435">
                    <a:solidFill>
                      <a:srgbClr val="FFB607"/>
                    </a:solidFill>
                  </a:tcPr>
                </a:tc>
                <a:tc>
                  <a:txBody>
                    <a:bodyPr/>
                    <a:lstStyle/>
                    <a:p>
                      <a:r>
                        <a:rPr lang="es-x-int-SDL" sz="1600" dirty="0">
                          <a:latin typeface="Merriweather"/>
                        </a:rPr>
                        <a:t>Pilar 3</a:t>
                      </a:r>
                      <a:r>
                        <a:rPr lang="es" sz="1600" dirty="0">
                          <a:latin typeface="Merriweather"/>
                        </a:rPr>
                        <a:t>: </a:t>
                      </a:r>
                      <a:r>
                        <a:rPr lang="es-x-int-SDL" sz="1600" dirty="0">
                          <a:latin typeface="Merriweather"/>
                        </a:rPr>
                        <a:t>Carteras de programas</a:t>
                      </a:r>
                    </a:p>
                  </a:txBody>
                  <a:tcPr marL="102870" marR="102870" marT="51435" marB="51435">
                    <a:solidFill>
                      <a:srgbClr val="FFB607"/>
                    </a:solidFill>
                  </a:tcPr>
                </a:tc>
                <a:tc>
                  <a:txBody>
                    <a:bodyPr/>
                    <a:lstStyle/>
                    <a:p>
                      <a:r>
                        <a:rPr lang="es-x-int-SDL" sz="1600" dirty="0">
                          <a:latin typeface="Merriweather"/>
                        </a:rPr>
                        <a:t>Pilar 4</a:t>
                      </a:r>
                      <a:r>
                        <a:rPr lang="es" sz="1600" dirty="0">
                          <a:latin typeface="Merriweather"/>
                        </a:rPr>
                        <a:t>: </a:t>
                      </a:r>
                      <a:r>
                        <a:rPr lang="es-x-int-SDL" sz="1600" dirty="0">
                          <a:latin typeface="Merriweather"/>
                        </a:rPr>
                        <a:t>Argumen</a:t>
                      </a:r>
                      <a:r>
                        <a:rPr lang="es-x-int-SDL" sz="1600" u="sng" dirty="0">
                          <a:latin typeface="Merriweather"/>
                        </a:rPr>
                        <a:t>t</a:t>
                      </a:r>
                      <a:r>
                        <a:rPr lang="es-x-int-SDL" sz="1600" dirty="0">
                          <a:latin typeface="Merriweather"/>
                        </a:rPr>
                        <a:t>a</a:t>
                      </a:r>
                      <a:r>
                        <a:rPr lang="es-ES" sz="1600" dirty="0">
                          <a:latin typeface="Merriweather"/>
                        </a:rPr>
                        <a:t> </a:t>
                      </a:r>
                      <a:r>
                        <a:rPr lang="es-x-int-SDL" sz="1600" dirty="0">
                          <a:latin typeface="Merriweather"/>
                        </a:rPr>
                        <a:t>ción de casos basados en las evidencias</a:t>
                      </a:r>
                    </a:p>
                  </a:txBody>
                  <a:tcPr marL="102870" marR="102870" marT="51435" marB="51435">
                    <a:solidFill>
                      <a:srgbClr val="FFB607"/>
                    </a:solidFill>
                  </a:tcPr>
                </a:tc>
                <a:extLst>
                  <a:ext uri="{0D108BD9-81ED-4DB2-BD59-A6C34878D82A}">
                    <a16:rowId xmlns:a16="http://schemas.microsoft.com/office/drawing/2014/main" val="2106260717"/>
                  </a:ext>
                </a:extLst>
              </a:tr>
              <a:tr h="1059815">
                <a:tc>
                  <a:txBody>
                    <a:bodyPr/>
                    <a:lstStyle/>
                    <a:p>
                      <a:pPr marL="0" lvl="0" indent="0" algn="l">
                        <a:lnSpc>
                          <a:spcPct val="100000"/>
                        </a:lnSpc>
                        <a:spcBef>
                          <a:spcPts val="0"/>
                        </a:spcBef>
                        <a:spcAft>
                          <a:spcPts val="0"/>
                        </a:spcAft>
                        <a:buNone/>
                      </a:pPr>
                      <a:r>
                        <a:rPr lang="es-x-int-SDL" sz="1600" b="1" i="0" u="none" strike="noStrike" noProof="0" dirty="0">
                          <a:latin typeface="Merriweather"/>
                        </a:rPr>
                        <a:t>ICR 1: </a:t>
                      </a:r>
                      <a:r>
                        <a:rPr lang="fr-FR" sz="1600" b="0" i="0" u="none" strike="noStrike" noProof="0" dirty="0">
                          <a:latin typeface="Merriweather"/>
                        </a:rPr>
                        <a:t>d</a:t>
                      </a:r>
                      <a:r>
                        <a:rPr lang="es-x-int-SDL" sz="1600" b="0" i="0" u="none" strike="noStrike" noProof="0" dirty="0">
                          <a:latin typeface="Merriweather"/>
                        </a:rPr>
                        <a:t>ar apoyo a un personal de alta calidad y plenamente comprometido por medio de una cultura institucional basada en los valores de la amabilidad, la compasión y el respeto que atraiga, retenga y desarrolle un equipo diverso. </a:t>
                      </a:r>
                      <a:endParaRPr lang="es-x-int-SDL" sz="1600" b="0" dirty="0">
                        <a:latin typeface="Merriweather"/>
                      </a:endParaRPr>
                    </a:p>
                    <a:p>
                      <a:pPr lvl="0">
                        <a:buNone/>
                      </a:pPr>
                      <a:endParaRPr lang="es-x-int-SDL" sz="1400" dirty="0">
                        <a:latin typeface="Merriweather"/>
                      </a:endParaRPr>
                    </a:p>
                  </a:txBody>
                  <a:tcPr marL="102870" marR="102870" marT="51435" marB="51435">
                    <a:solidFill>
                      <a:schemeClr val="bg1">
                        <a:lumMod val="85000"/>
                      </a:schemeClr>
                    </a:solidFill>
                  </a:tcPr>
                </a:tc>
                <a:tc>
                  <a:txBody>
                    <a:bodyPr/>
                    <a:lstStyle/>
                    <a:p>
                      <a:pPr marL="0" indent="0">
                        <a:buNone/>
                      </a:pPr>
                      <a:endParaRPr lang="en-US" sz="2000"/>
                    </a:p>
                  </a:txBody>
                  <a:tcPr marL="102870" marR="102870" marT="51435" marB="51435">
                    <a:solidFill>
                      <a:schemeClr val="bg1">
                        <a:lumMod val="85000"/>
                      </a:schemeClr>
                    </a:solidFill>
                  </a:tcPr>
                </a:tc>
                <a:tc>
                  <a:txBody>
                    <a:bodyPr/>
                    <a:lstStyle/>
                    <a:p>
                      <a:endParaRPr lang="en-US" sz="2000" dirty="0"/>
                    </a:p>
                  </a:txBody>
                  <a:tcPr marL="102870" marR="102870" marT="51435" marB="51435">
                    <a:solidFill>
                      <a:schemeClr val="bg1">
                        <a:lumMod val="85000"/>
                      </a:schemeClr>
                    </a:solidFill>
                  </a:tcPr>
                </a:tc>
                <a:tc>
                  <a:txBody>
                    <a:bodyPr/>
                    <a:lstStyle/>
                    <a:p>
                      <a:endParaRPr lang="en-US" sz="2000" dirty="0"/>
                    </a:p>
                  </a:txBody>
                  <a:tcPr marL="102870" marR="102870" marT="51435" marB="51435">
                    <a:solidFill>
                      <a:schemeClr val="bg1">
                        <a:lumMod val="85000"/>
                      </a:schemeClr>
                    </a:solidFill>
                  </a:tcPr>
                </a:tc>
                <a:tc>
                  <a:txBody>
                    <a:bodyPr/>
                    <a:lstStyle/>
                    <a:p>
                      <a:endParaRPr lang="en-US" sz="2000" dirty="0"/>
                    </a:p>
                  </a:txBody>
                  <a:tcPr marL="102870" marR="102870" marT="51435" marB="51435">
                    <a:solidFill>
                      <a:schemeClr val="bg1">
                        <a:lumMod val="85000"/>
                      </a:schemeClr>
                    </a:solidFill>
                  </a:tcPr>
                </a:tc>
                <a:extLst>
                  <a:ext uri="{0D108BD9-81ED-4DB2-BD59-A6C34878D82A}">
                    <a16:rowId xmlns:a16="http://schemas.microsoft.com/office/drawing/2014/main" val="2351249174"/>
                  </a:ext>
                </a:extLst>
              </a:tr>
              <a:tr h="987425">
                <a:tc>
                  <a:txBody>
                    <a:bodyPr/>
                    <a:lstStyle/>
                    <a:p>
                      <a:pPr marL="0" lvl="0" indent="0">
                        <a:buNone/>
                      </a:pPr>
                      <a:r>
                        <a:rPr lang="es-x-int-SDL" sz="1600" b="1" i="0" u="none" strike="noStrike" noProof="0" dirty="0">
                          <a:latin typeface="Merriweather"/>
                        </a:rPr>
                        <a:t>ICR 2:</a:t>
                      </a:r>
                      <a:r>
                        <a:rPr lang="es-x-int-SDL" sz="1600" b="0" i="0" u="none" strike="noStrike" noProof="0" dirty="0">
                          <a:latin typeface="Merriweather"/>
                        </a:rPr>
                        <a:t> </a:t>
                      </a:r>
                      <a:r>
                        <a:rPr lang="fr-FR" sz="1600" b="0" i="0" u="none" strike="noStrike" noProof="0" dirty="0">
                          <a:latin typeface="Merriweather"/>
                        </a:rPr>
                        <a:t>f</a:t>
                      </a:r>
                      <a:r>
                        <a:rPr lang="es-x-int-SDL" sz="1600" b="0" i="0" u="none" strike="noStrike" noProof="0" dirty="0">
                          <a:latin typeface="Merriweather"/>
                        </a:rPr>
                        <a:t>ortalecer la voz de PAI y el papel de liderazgo de nuestros socios financiados en un 50% entre 2021 y 2025 mediante la cobertura mediática, las conferencias, la participación de las partes interesadas y las sesiones informativas dirigidas a los responsables políticos.</a:t>
                      </a:r>
                      <a:endParaRPr lang="es-x-int-SDL" sz="1600" b="0" dirty="0">
                        <a:latin typeface="Merriweather"/>
                      </a:endParaRPr>
                    </a:p>
                  </a:txBody>
                  <a:tcPr marL="102870" marR="102870" marT="51435" marB="51435">
                    <a:solidFill>
                      <a:schemeClr val="bg1">
                        <a:lumMod val="95000"/>
                      </a:schemeClr>
                    </a:solidFill>
                  </a:tcPr>
                </a:tc>
                <a:tc>
                  <a:txBody>
                    <a:bodyPr/>
                    <a:lstStyle/>
                    <a:p>
                      <a:pPr marL="285750" indent="-285750">
                        <a:buFont typeface="Wingdings"/>
                        <a:buChar char="ü"/>
                      </a:pPr>
                      <a:endParaRPr lang="en-US" sz="2000"/>
                    </a:p>
                  </a:txBody>
                  <a:tcPr marL="102870" marR="102870" marT="51435" marB="51435">
                    <a:solidFill>
                      <a:schemeClr val="bg1">
                        <a:lumMod val="95000"/>
                      </a:schemeClr>
                    </a:solidFill>
                  </a:tcPr>
                </a:tc>
                <a:tc>
                  <a:txBody>
                    <a:bodyPr/>
                    <a:lstStyle/>
                    <a:p>
                      <a:endParaRPr lang="en-US" sz="200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extLst>
                  <a:ext uri="{0D108BD9-81ED-4DB2-BD59-A6C34878D82A}">
                    <a16:rowId xmlns:a16="http://schemas.microsoft.com/office/drawing/2014/main" val="1742841103"/>
                  </a:ext>
                </a:extLst>
              </a:tr>
              <a:tr h="899795">
                <a:tc>
                  <a:txBody>
                    <a:bodyPr/>
                    <a:lstStyle/>
                    <a:p>
                      <a:pPr lvl="0">
                        <a:buNone/>
                      </a:pPr>
                      <a:r>
                        <a:rPr lang="es-x-int-SDL" sz="1600" b="1" i="0" u="none" strike="noStrike" noProof="0" dirty="0">
                          <a:latin typeface="Merriweather"/>
                        </a:rPr>
                        <a:t>ICR 3:</a:t>
                      </a:r>
                      <a:r>
                        <a:rPr lang="es-x-int-SDL" sz="1600" b="0" i="0" u="none" strike="noStrike" noProof="0" dirty="0">
                          <a:latin typeface="Merriweather"/>
                        </a:rPr>
                        <a:t> </a:t>
                      </a:r>
                      <a:r>
                        <a:rPr lang="fr-FR" sz="1600" b="0" i="0" u="none" strike="noStrike" noProof="0" dirty="0">
                          <a:latin typeface="Merriweather"/>
                        </a:rPr>
                        <a:t>m</a:t>
                      </a:r>
                      <a:r>
                        <a:rPr lang="es-x-int-SDL" sz="1600" b="0" i="0" u="none" strike="noStrike" noProof="0" dirty="0">
                          <a:latin typeface="Merriweather"/>
                        </a:rPr>
                        <a:t>antener la influencia y el impacto de la promoción de la SDSR a través del compromiso continuo con al menos el 75% de las OSC que ha</a:t>
                      </a:r>
                      <a:r>
                        <a:rPr lang="fr-FR" sz="1600" b="0" i="0" u="none" strike="noStrike" noProof="0" dirty="0" err="1">
                          <a:latin typeface="Merriweather"/>
                        </a:rPr>
                        <a:t>ya</a:t>
                      </a:r>
                      <a:r>
                        <a:rPr lang="es-x-int-SDL" sz="1600" b="0" i="0" u="none" strike="noStrike" noProof="0" dirty="0">
                          <a:latin typeface="Merriweather"/>
                        </a:rPr>
                        <a:t>n recibido financiación de PAI entre 2021-2025.</a:t>
                      </a:r>
                      <a:endParaRPr lang="es-x-int-SDL" sz="1600" b="0" dirty="0">
                        <a:latin typeface="Merriweather"/>
                      </a:endParaRPr>
                    </a:p>
                  </a:txBody>
                  <a:tcPr marL="102870" marR="102870" marT="51435" marB="51435">
                    <a:solidFill>
                      <a:schemeClr val="bg1">
                        <a:lumMod val="85000"/>
                      </a:schemeClr>
                    </a:solidFill>
                  </a:tcPr>
                </a:tc>
                <a:tc>
                  <a:txBody>
                    <a:bodyPr/>
                    <a:lstStyle/>
                    <a:p>
                      <a:endParaRPr lang="en-US" sz="2000"/>
                    </a:p>
                  </a:txBody>
                  <a:tcPr marL="102870" marR="102870" marT="51435" marB="51435">
                    <a:solidFill>
                      <a:schemeClr val="bg1">
                        <a:lumMod val="85000"/>
                      </a:schemeClr>
                    </a:solidFill>
                  </a:tcPr>
                </a:tc>
                <a:tc>
                  <a:txBody>
                    <a:bodyPr/>
                    <a:lstStyle/>
                    <a:p>
                      <a:endParaRPr lang="en-US" sz="2000"/>
                    </a:p>
                  </a:txBody>
                  <a:tcPr marL="102870" marR="102870" marT="51435" marB="51435">
                    <a:solidFill>
                      <a:schemeClr val="bg1">
                        <a:lumMod val="85000"/>
                      </a:schemeClr>
                    </a:solidFill>
                  </a:tcPr>
                </a:tc>
                <a:tc>
                  <a:txBody>
                    <a:bodyPr/>
                    <a:lstStyle/>
                    <a:p>
                      <a:endParaRPr lang="en-US" sz="2000" dirty="0"/>
                    </a:p>
                  </a:txBody>
                  <a:tcPr marL="102870" marR="102870" marT="51435" marB="51435">
                    <a:solidFill>
                      <a:schemeClr val="bg1">
                        <a:lumMod val="85000"/>
                      </a:schemeClr>
                    </a:solidFill>
                  </a:tcPr>
                </a:tc>
                <a:tc>
                  <a:txBody>
                    <a:bodyPr/>
                    <a:lstStyle/>
                    <a:p>
                      <a:endParaRPr lang="en-US" sz="2000"/>
                    </a:p>
                  </a:txBody>
                  <a:tcPr marL="102870" marR="102870" marT="51435" marB="51435">
                    <a:solidFill>
                      <a:schemeClr val="bg1">
                        <a:lumMod val="85000"/>
                      </a:schemeClr>
                    </a:solidFill>
                  </a:tcPr>
                </a:tc>
                <a:extLst>
                  <a:ext uri="{0D108BD9-81ED-4DB2-BD59-A6C34878D82A}">
                    <a16:rowId xmlns:a16="http://schemas.microsoft.com/office/drawing/2014/main" val="3380611875"/>
                  </a:ext>
                </a:extLst>
              </a:tr>
              <a:tr h="1752600">
                <a:tc>
                  <a:txBody>
                    <a:bodyPr/>
                    <a:lstStyle/>
                    <a:p>
                      <a:pPr lvl="0">
                        <a:lnSpc>
                          <a:spcPct val="100000"/>
                        </a:lnSpc>
                        <a:buNone/>
                      </a:pPr>
                      <a:r>
                        <a:rPr lang="es-x-int-SDL" sz="1600" b="1" i="0" u="none" strike="noStrike" noProof="0" dirty="0">
                          <a:latin typeface="Merriweather"/>
                        </a:rPr>
                        <a:t>ICR 4: </a:t>
                      </a:r>
                      <a:r>
                        <a:rPr lang="fr-FR" sz="1600" b="0" i="0" u="none" strike="noStrike" noProof="0" dirty="0">
                          <a:latin typeface="Merriweather"/>
                        </a:rPr>
                        <a:t>a</a:t>
                      </a:r>
                      <a:r>
                        <a:rPr lang="es-x-int-SDL" sz="1600" b="0" i="0" u="none" strike="noStrike" noProof="0" dirty="0">
                          <a:latin typeface="Merriweather"/>
                        </a:rPr>
                        <a:t>umentar la proporción de socios de las OSC que reciben financiación para la promoción y/o apoyo estratégico y técnico en un mínimo del 50% para 2025, pasando de 96 OSC en 2021 a 144 en 2025: </a:t>
                      </a:r>
                      <a:endParaRPr lang="es-x-int-SDL" sz="1600" dirty="0">
                        <a:latin typeface="Merriweather"/>
                      </a:endParaRPr>
                    </a:p>
                    <a:p>
                      <a:pPr marL="171450" lvl="0" indent="-171450">
                        <a:lnSpc>
                          <a:spcPct val="100000"/>
                        </a:lnSpc>
                        <a:buFont typeface="Arial"/>
                        <a:buChar char="•"/>
                      </a:pPr>
                      <a:r>
                        <a:rPr lang="es-x-int-SDL" sz="1200" b="0" i="0" u="none" strike="noStrike" noProof="0" dirty="0">
                          <a:latin typeface="Merriweather"/>
                        </a:rPr>
                        <a:t>(</a:t>
                      </a:r>
                      <a:r>
                        <a:rPr lang="es-x-int-SDL" sz="1400" b="0" i="0" u="none" strike="noStrike" noProof="0" dirty="0">
                          <a:latin typeface="Merriweather"/>
                        </a:rPr>
                        <a:t>el 90%</a:t>
                      </a:r>
                      <a:r>
                        <a:rPr lang="fr-FR" sz="1400" b="0" i="0" u="none" strike="noStrike" noProof="0" dirty="0">
                          <a:latin typeface="Merriweather"/>
                        </a:rPr>
                        <a:t>)</a:t>
                      </a:r>
                      <a:r>
                        <a:rPr lang="es-x-int-SDL" sz="1400" b="0" i="0" u="none" strike="noStrike" noProof="0" dirty="0">
                          <a:latin typeface="Merriweather"/>
                        </a:rPr>
                        <a:t> de las OSC que reciben financiación son grupos indígenas locales.</a:t>
                      </a:r>
                      <a:endParaRPr lang="es-x-int-SDL" sz="1400" i="0" dirty="0">
                        <a:latin typeface="Merriweather"/>
                      </a:endParaRPr>
                    </a:p>
                    <a:p>
                      <a:pPr marL="171450" lvl="0" indent="-171450">
                        <a:lnSpc>
                          <a:spcPct val="100000"/>
                        </a:lnSpc>
                        <a:buFont typeface="Arial"/>
                        <a:buChar char="•"/>
                      </a:pPr>
                      <a:r>
                        <a:rPr lang="es-x-int-SDL" sz="1400" b="0" i="0" u="none" strike="noStrike" noProof="0" dirty="0">
                          <a:latin typeface="Merriweather"/>
                        </a:rPr>
                        <a:t>(</a:t>
                      </a:r>
                      <a:r>
                        <a:rPr lang="fr-FR" sz="1400" b="0" i="0" u="none" strike="noStrike" noProof="0" dirty="0">
                          <a:latin typeface="Merriweather"/>
                        </a:rPr>
                        <a:t>el </a:t>
                      </a:r>
                      <a:r>
                        <a:rPr lang="es-x-int-SDL" sz="1400" b="0" i="0" u="none" strike="noStrike" noProof="0" dirty="0">
                          <a:latin typeface="Merriweather"/>
                        </a:rPr>
                        <a:t>50%) de los socios de las OSC </a:t>
                      </a:r>
                      <a:r>
                        <a:rPr lang="es-x-int-SDL" sz="1400" b="0" i="0" u="none" strike="noStrike" kern="1200" noProof="0" dirty="0">
                          <a:solidFill>
                            <a:schemeClr val="dk1"/>
                          </a:solidFill>
                          <a:latin typeface="Merriweather"/>
                          <a:ea typeface="+mn-ea"/>
                          <a:cs typeface="+mn-cs"/>
                        </a:rPr>
                        <a:t>reciben apoyo financiero y estratégico</a:t>
                      </a:r>
                      <a:r>
                        <a:rPr lang="fr-FR" sz="1400" b="0" i="0" u="none" strike="noStrike" kern="1200" noProof="0" dirty="0">
                          <a:solidFill>
                            <a:schemeClr val="dk1"/>
                          </a:solidFill>
                          <a:latin typeface="Merriweather"/>
                          <a:ea typeface="+mn-ea"/>
                          <a:cs typeface="+mn-cs"/>
                        </a:rPr>
                        <a:t> </a:t>
                      </a:r>
                      <a:r>
                        <a:rPr lang="es-x-int-SDL" sz="1400" b="0" i="0" u="none" strike="noStrike" noProof="0" dirty="0">
                          <a:latin typeface="Merriweather"/>
                        </a:rPr>
                        <a:t>plurianual.</a:t>
                      </a:r>
                      <a:endParaRPr lang="es-x-int-SDL" sz="1400" i="0" dirty="0">
                        <a:latin typeface="Merriweather"/>
                      </a:endParaRPr>
                    </a:p>
                    <a:p>
                      <a:pPr marL="171450" lvl="0" indent="-171450">
                        <a:lnSpc>
                          <a:spcPct val="100000"/>
                        </a:lnSpc>
                        <a:buFont typeface="Arial"/>
                        <a:buChar char="•"/>
                      </a:pPr>
                      <a:r>
                        <a:rPr lang="es-x-int-SDL" sz="1400" b="0" i="0" u="none" strike="noStrike" noProof="0" dirty="0">
                          <a:latin typeface="Merriweather"/>
                        </a:rPr>
                        <a:t>(</a:t>
                      </a:r>
                      <a:r>
                        <a:rPr lang="fr-FR" sz="1400" b="0" i="0" u="none" strike="noStrike" noProof="0" dirty="0">
                          <a:latin typeface="Merriweather"/>
                        </a:rPr>
                        <a:t>el </a:t>
                      </a:r>
                      <a:r>
                        <a:rPr lang="es-x-int-SDL" sz="1400" b="0" i="0" u="none" strike="noStrike" noProof="0" dirty="0">
                          <a:latin typeface="Merriweather"/>
                        </a:rPr>
                        <a:t>30%) de las OSC asociadas son organizaciones dirigidas por jóvenes, mujeres, LGBTQI+ y minorías.</a:t>
                      </a:r>
                      <a:endParaRPr lang="es-x-int-SDL" sz="1400" i="0" dirty="0">
                        <a:latin typeface="Merriweather"/>
                      </a:endParaRPr>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tc>
                  <a:txBody>
                    <a:bodyPr/>
                    <a:lstStyle/>
                    <a:p>
                      <a:endParaRPr lang="en-US" sz="2000" dirty="0"/>
                    </a:p>
                  </a:txBody>
                  <a:tcPr marL="102870" marR="102870" marT="51435" marB="51435">
                    <a:solidFill>
                      <a:schemeClr val="bg1">
                        <a:lumMod val="95000"/>
                      </a:schemeClr>
                    </a:solidFill>
                  </a:tcPr>
                </a:tc>
                <a:extLst>
                  <a:ext uri="{0D108BD9-81ED-4DB2-BD59-A6C34878D82A}">
                    <a16:rowId xmlns:a16="http://schemas.microsoft.com/office/drawing/2014/main" val="1982083757"/>
                  </a:ext>
                </a:extLst>
              </a:tr>
              <a:tr h="925830">
                <a:tc>
                  <a:txBody>
                    <a:bodyPr/>
                    <a:lstStyle/>
                    <a:p>
                      <a:pPr marL="0" lvl="0" indent="0">
                        <a:lnSpc>
                          <a:spcPct val="100000"/>
                        </a:lnSpc>
                        <a:buNone/>
                      </a:pPr>
                      <a:r>
                        <a:rPr lang="es-x-int-SDL" sz="1600" b="1" i="0" u="none" strike="noStrike" noProof="0" dirty="0">
                          <a:latin typeface="Merriweather"/>
                        </a:rPr>
                        <a:t>ICR 5:</a:t>
                      </a:r>
                      <a:r>
                        <a:rPr lang="es-x-int-SDL" sz="1600" b="0" i="0" u="none" strike="noStrike" noProof="0" dirty="0">
                          <a:latin typeface="Merriweather"/>
                        </a:rPr>
                        <a:t> </a:t>
                      </a:r>
                      <a:r>
                        <a:rPr lang="fr-FR" sz="1600" b="0" i="0" u="none" strike="noStrike" noProof="0" dirty="0">
                          <a:latin typeface="Merriweather"/>
                        </a:rPr>
                        <a:t>a</a:t>
                      </a:r>
                      <a:r>
                        <a:rPr lang="es-x-int-SDL" sz="1600" b="0" i="0" u="none" strike="noStrike" noProof="0" dirty="0">
                          <a:latin typeface="Merriweather"/>
                        </a:rPr>
                        <a:t>lcanzar los objetivos de crecimiento de los ingresos anuales para permitir la expansión y el fortalecimiento de los esfuerzos de promoción </a:t>
                      </a:r>
                      <a:r>
                        <a:rPr lang="fr-FR" sz="1600" b="0" i="0" u="none" strike="noStrike" noProof="0" dirty="0">
                          <a:latin typeface="Merriweather"/>
                        </a:rPr>
                        <a:t>en</a:t>
                      </a:r>
                      <a:r>
                        <a:rPr lang="es-x-int-SDL" sz="1600" b="0" i="0" u="none" strike="noStrike" noProof="0" dirty="0">
                          <a:latin typeface="Merriweather"/>
                        </a:rPr>
                        <a:t> los Estados Unidos y a nivel mundial, así como la financiación de las OSC para 2025.</a:t>
                      </a:r>
                      <a:endParaRPr lang="es-x-int-SDL" sz="1600" b="0" u="none" dirty="0">
                        <a:latin typeface="Merriweather"/>
                      </a:endParaRPr>
                    </a:p>
                  </a:txBody>
                  <a:tcPr marL="102870" marR="102870" marT="51435" marB="51435">
                    <a:solidFill>
                      <a:schemeClr val="bg1">
                        <a:lumMod val="85000"/>
                      </a:schemeClr>
                    </a:solidFill>
                  </a:tcPr>
                </a:tc>
                <a:tc>
                  <a:txBody>
                    <a:bodyPr/>
                    <a:lstStyle/>
                    <a:p>
                      <a:pPr lvl="0">
                        <a:buNone/>
                      </a:pPr>
                      <a:endParaRPr lang="en-US" sz="2000" dirty="0"/>
                    </a:p>
                  </a:txBody>
                  <a:tcPr marL="102870" marR="102870" marT="51435" marB="51435">
                    <a:solidFill>
                      <a:schemeClr val="bg1">
                        <a:lumMod val="85000"/>
                      </a:schemeClr>
                    </a:solidFill>
                  </a:tcPr>
                </a:tc>
                <a:tc>
                  <a:txBody>
                    <a:bodyPr/>
                    <a:lstStyle/>
                    <a:p>
                      <a:pPr lvl="0">
                        <a:buNone/>
                      </a:pPr>
                      <a:endParaRPr lang="en-US" sz="2000"/>
                    </a:p>
                  </a:txBody>
                  <a:tcPr marL="102870" marR="102870" marT="51435" marB="51435">
                    <a:solidFill>
                      <a:schemeClr val="bg1">
                        <a:lumMod val="85000"/>
                      </a:schemeClr>
                    </a:solidFill>
                  </a:tcPr>
                </a:tc>
                <a:tc>
                  <a:txBody>
                    <a:bodyPr/>
                    <a:lstStyle/>
                    <a:p>
                      <a:pPr lvl="0">
                        <a:buNone/>
                      </a:pPr>
                      <a:endParaRPr lang="en-US" sz="2000"/>
                    </a:p>
                  </a:txBody>
                  <a:tcPr marL="102870" marR="102870" marT="51435" marB="51435">
                    <a:solidFill>
                      <a:schemeClr val="bg1">
                        <a:lumMod val="85000"/>
                      </a:schemeClr>
                    </a:solidFill>
                  </a:tcPr>
                </a:tc>
                <a:tc>
                  <a:txBody>
                    <a:bodyPr/>
                    <a:lstStyle/>
                    <a:p>
                      <a:pPr lvl="0">
                        <a:buNone/>
                      </a:pPr>
                      <a:endParaRPr lang="en-US" sz="2000" dirty="0"/>
                    </a:p>
                  </a:txBody>
                  <a:tcPr marL="102870" marR="102870" marT="51435" marB="51435">
                    <a:solidFill>
                      <a:schemeClr val="bg1">
                        <a:lumMod val="85000"/>
                      </a:schemeClr>
                    </a:solidFill>
                  </a:tcPr>
                </a:tc>
                <a:extLst>
                  <a:ext uri="{0D108BD9-81ED-4DB2-BD59-A6C34878D82A}">
                    <a16:rowId xmlns:a16="http://schemas.microsoft.com/office/drawing/2014/main" val="656208933"/>
                  </a:ext>
                </a:extLst>
              </a:tr>
            </a:tbl>
          </a:graphicData>
        </a:graphic>
      </p:graphicFrame>
      <p:sp>
        <p:nvSpPr>
          <p:cNvPr id="2" name="Star: 5 Points 1">
            <a:extLst>
              <a:ext uri="{FF2B5EF4-FFF2-40B4-BE49-F238E27FC236}">
                <a16:creationId xmlns:a16="http://schemas.microsoft.com/office/drawing/2014/main" id="{0180802B-FA34-4AD0-AE33-68E7414CC7FE}"/>
              </a:ext>
            </a:extLst>
          </p:cNvPr>
          <p:cNvSpPr/>
          <p:nvPr/>
        </p:nvSpPr>
        <p:spPr>
          <a:xfrm>
            <a:off x="8019519" y="3151693"/>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6" name="Star: 5 Points 5">
            <a:extLst>
              <a:ext uri="{FF2B5EF4-FFF2-40B4-BE49-F238E27FC236}">
                <a16:creationId xmlns:a16="http://schemas.microsoft.com/office/drawing/2014/main" id="{EDA56224-601B-44CA-815E-693C1BD49886}"/>
              </a:ext>
            </a:extLst>
          </p:cNvPr>
          <p:cNvSpPr/>
          <p:nvPr/>
        </p:nvSpPr>
        <p:spPr>
          <a:xfrm>
            <a:off x="7997503" y="1554269"/>
            <a:ext cx="360420" cy="338888"/>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dirty="0"/>
          </a:p>
        </p:txBody>
      </p:sp>
      <p:sp>
        <p:nvSpPr>
          <p:cNvPr id="7" name="Star: 5 Points 6">
            <a:extLst>
              <a:ext uri="{FF2B5EF4-FFF2-40B4-BE49-F238E27FC236}">
                <a16:creationId xmlns:a16="http://schemas.microsoft.com/office/drawing/2014/main" id="{59519D3D-C7B1-4F97-B3D3-D537007761A7}"/>
              </a:ext>
            </a:extLst>
          </p:cNvPr>
          <p:cNvSpPr/>
          <p:nvPr/>
        </p:nvSpPr>
        <p:spPr>
          <a:xfrm>
            <a:off x="9662125" y="1567032"/>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8" name="Star: 5 Points 7">
            <a:extLst>
              <a:ext uri="{FF2B5EF4-FFF2-40B4-BE49-F238E27FC236}">
                <a16:creationId xmlns:a16="http://schemas.microsoft.com/office/drawing/2014/main" id="{6B387DE9-9F91-417D-B418-6AF931CEBBA1}"/>
              </a:ext>
            </a:extLst>
          </p:cNvPr>
          <p:cNvSpPr/>
          <p:nvPr/>
        </p:nvSpPr>
        <p:spPr>
          <a:xfrm>
            <a:off x="11165041" y="1567030"/>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9" name="Star: 5 Points 8">
            <a:extLst>
              <a:ext uri="{FF2B5EF4-FFF2-40B4-BE49-F238E27FC236}">
                <a16:creationId xmlns:a16="http://schemas.microsoft.com/office/drawing/2014/main" id="{F7CD8B5D-B2A9-4D38-9766-46574FDE02D0}"/>
              </a:ext>
            </a:extLst>
          </p:cNvPr>
          <p:cNvSpPr/>
          <p:nvPr/>
        </p:nvSpPr>
        <p:spPr>
          <a:xfrm>
            <a:off x="12667957" y="1567031"/>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0" name="Star: 5 Points 9">
            <a:extLst>
              <a:ext uri="{FF2B5EF4-FFF2-40B4-BE49-F238E27FC236}">
                <a16:creationId xmlns:a16="http://schemas.microsoft.com/office/drawing/2014/main" id="{108BCCDD-39E5-4D9E-9412-06DC08F944E2}"/>
              </a:ext>
            </a:extLst>
          </p:cNvPr>
          <p:cNvSpPr/>
          <p:nvPr/>
        </p:nvSpPr>
        <p:spPr>
          <a:xfrm>
            <a:off x="9714942" y="3164686"/>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1" name="Star: 5 Points 10">
            <a:extLst>
              <a:ext uri="{FF2B5EF4-FFF2-40B4-BE49-F238E27FC236}">
                <a16:creationId xmlns:a16="http://schemas.microsoft.com/office/drawing/2014/main" id="{CAE940FE-D047-4252-9B70-247D907BD789}"/>
              </a:ext>
            </a:extLst>
          </p:cNvPr>
          <p:cNvSpPr/>
          <p:nvPr/>
        </p:nvSpPr>
        <p:spPr>
          <a:xfrm>
            <a:off x="8019499" y="4240985"/>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2" name="Star: 5 Points 11">
            <a:extLst>
              <a:ext uri="{FF2B5EF4-FFF2-40B4-BE49-F238E27FC236}">
                <a16:creationId xmlns:a16="http://schemas.microsoft.com/office/drawing/2014/main" id="{F735E9CD-B8A2-418F-8A45-DE70F3425824}"/>
              </a:ext>
            </a:extLst>
          </p:cNvPr>
          <p:cNvSpPr/>
          <p:nvPr/>
        </p:nvSpPr>
        <p:spPr>
          <a:xfrm>
            <a:off x="9714940" y="4147025"/>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3" name="Star: 5 Points 12">
            <a:extLst>
              <a:ext uri="{FF2B5EF4-FFF2-40B4-BE49-F238E27FC236}">
                <a16:creationId xmlns:a16="http://schemas.microsoft.com/office/drawing/2014/main" id="{5058C174-ADDD-4B6E-A56F-D1FBE5871754}"/>
              </a:ext>
            </a:extLst>
          </p:cNvPr>
          <p:cNvSpPr/>
          <p:nvPr/>
        </p:nvSpPr>
        <p:spPr>
          <a:xfrm>
            <a:off x="11170037" y="4189779"/>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4" name="Star: 5 Points 13">
            <a:extLst>
              <a:ext uri="{FF2B5EF4-FFF2-40B4-BE49-F238E27FC236}">
                <a16:creationId xmlns:a16="http://schemas.microsoft.com/office/drawing/2014/main" id="{79B766B2-1F58-4892-B6AF-93D3315A38A0}"/>
              </a:ext>
            </a:extLst>
          </p:cNvPr>
          <p:cNvSpPr/>
          <p:nvPr/>
        </p:nvSpPr>
        <p:spPr>
          <a:xfrm>
            <a:off x="7954709" y="7021015"/>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5" name="Star: 5 Points 14">
            <a:extLst>
              <a:ext uri="{FF2B5EF4-FFF2-40B4-BE49-F238E27FC236}">
                <a16:creationId xmlns:a16="http://schemas.microsoft.com/office/drawing/2014/main" id="{79C093C6-1DC6-4448-A3DD-B44F0F48F3C1}"/>
              </a:ext>
            </a:extLst>
          </p:cNvPr>
          <p:cNvSpPr/>
          <p:nvPr/>
        </p:nvSpPr>
        <p:spPr>
          <a:xfrm>
            <a:off x="9714941" y="5797857"/>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6" name="Star: 5 Points 15">
            <a:extLst>
              <a:ext uri="{FF2B5EF4-FFF2-40B4-BE49-F238E27FC236}">
                <a16:creationId xmlns:a16="http://schemas.microsoft.com/office/drawing/2014/main" id="{E25B4198-C706-4C9A-B7FC-B6ECBA26E09F}"/>
              </a:ext>
            </a:extLst>
          </p:cNvPr>
          <p:cNvSpPr/>
          <p:nvPr/>
        </p:nvSpPr>
        <p:spPr>
          <a:xfrm>
            <a:off x="8019518" y="5765265"/>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7" name="Star: 5 Points 16">
            <a:extLst>
              <a:ext uri="{FF2B5EF4-FFF2-40B4-BE49-F238E27FC236}">
                <a16:creationId xmlns:a16="http://schemas.microsoft.com/office/drawing/2014/main" id="{19E5D02F-5563-4F79-92B0-7DBF8A8E24FA}"/>
              </a:ext>
            </a:extLst>
          </p:cNvPr>
          <p:cNvSpPr/>
          <p:nvPr/>
        </p:nvSpPr>
        <p:spPr>
          <a:xfrm>
            <a:off x="9662124" y="7021015"/>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8" name="Star: 5 Points 17">
            <a:extLst>
              <a:ext uri="{FF2B5EF4-FFF2-40B4-BE49-F238E27FC236}">
                <a16:creationId xmlns:a16="http://schemas.microsoft.com/office/drawing/2014/main" id="{DA960A54-B39C-4C4E-80DC-9510E5CA9527}"/>
              </a:ext>
            </a:extLst>
          </p:cNvPr>
          <p:cNvSpPr/>
          <p:nvPr/>
        </p:nvSpPr>
        <p:spPr>
          <a:xfrm>
            <a:off x="11277600" y="7021015"/>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19" name="Star: 5 Points 18">
            <a:extLst>
              <a:ext uri="{FF2B5EF4-FFF2-40B4-BE49-F238E27FC236}">
                <a16:creationId xmlns:a16="http://schemas.microsoft.com/office/drawing/2014/main" id="{349104F7-9BB7-4522-B06B-760BA792CFFC}"/>
              </a:ext>
            </a:extLst>
          </p:cNvPr>
          <p:cNvSpPr/>
          <p:nvPr/>
        </p:nvSpPr>
        <p:spPr>
          <a:xfrm>
            <a:off x="12676283" y="6999137"/>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
        <p:nvSpPr>
          <p:cNvPr id="20" name="Star: 5 Points 19">
            <a:extLst>
              <a:ext uri="{FF2B5EF4-FFF2-40B4-BE49-F238E27FC236}">
                <a16:creationId xmlns:a16="http://schemas.microsoft.com/office/drawing/2014/main" id="{9248CE67-DB09-4184-B61F-081C499FE677}"/>
              </a:ext>
            </a:extLst>
          </p:cNvPr>
          <p:cNvSpPr/>
          <p:nvPr/>
        </p:nvSpPr>
        <p:spPr>
          <a:xfrm>
            <a:off x="11136911" y="3164686"/>
            <a:ext cx="400671" cy="326129"/>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dirty="0"/>
          </a:p>
        </p:txBody>
      </p:sp>
      <p:sp>
        <p:nvSpPr>
          <p:cNvPr id="21" name="Star: 5 Points 20">
            <a:extLst>
              <a:ext uri="{FF2B5EF4-FFF2-40B4-BE49-F238E27FC236}">
                <a16:creationId xmlns:a16="http://schemas.microsoft.com/office/drawing/2014/main" id="{4A1960C2-5DD6-43B4-A329-7FAC700D82C3}"/>
              </a:ext>
            </a:extLst>
          </p:cNvPr>
          <p:cNvSpPr/>
          <p:nvPr/>
        </p:nvSpPr>
        <p:spPr>
          <a:xfrm>
            <a:off x="12781483" y="3164688"/>
            <a:ext cx="400671" cy="326127"/>
          </a:xfrm>
          <a:prstGeom prst="star5">
            <a:avLst/>
          </a:prstGeom>
          <a:solidFill>
            <a:srgbClr val="ED7D3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031443" rtl="0" eaLnBrk="1" latinLnBrk="0" hangingPunct="1">
              <a:defRPr sz="2030" kern="1200">
                <a:solidFill>
                  <a:schemeClr val="tx1"/>
                </a:solidFill>
                <a:latin typeface="+mn-lt"/>
                <a:ea typeface="+mn-ea"/>
                <a:cs typeface="+mn-cs"/>
              </a:defRPr>
            </a:lvl1pPr>
            <a:lvl2pPr marL="515722" algn="l" defTabSz="1031443" rtl="0" eaLnBrk="1" latinLnBrk="0" hangingPunct="1">
              <a:defRPr sz="2030" kern="1200">
                <a:solidFill>
                  <a:schemeClr val="tx1"/>
                </a:solidFill>
                <a:latin typeface="+mn-lt"/>
                <a:ea typeface="+mn-ea"/>
                <a:cs typeface="+mn-cs"/>
              </a:defRPr>
            </a:lvl2pPr>
            <a:lvl3pPr marL="1031443" algn="l" defTabSz="1031443" rtl="0" eaLnBrk="1" latinLnBrk="0" hangingPunct="1">
              <a:defRPr sz="2030" kern="1200">
                <a:solidFill>
                  <a:schemeClr val="tx1"/>
                </a:solidFill>
                <a:latin typeface="+mn-lt"/>
                <a:ea typeface="+mn-ea"/>
                <a:cs typeface="+mn-cs"/>
              </a:defRPr>
            </a:lvl3pPr>
            <a:lvl4pPr marL="1547165" algn="l" defTabSz="1031443" rtl="0" eaLnBrk="1" latinLnBrk="0" hangingPunct="1">
              <a:defRPr sz="2030" kern="1200">
                <a:solidFill>
                  <a:schemeClr val="tx1"/>
                </a:solidFill>
                <a:latin typeface="+mn-lt"/>
                <a:ea typeface="+mn-ea"/>
                <a:cs typeface="+mn-cs"/>
              </a:defRPr>
            </a:lvl4pPr>
            <a:lvl5pPr marL="2062886" algn="l" defTabSz="1031443" rtl="0" eaLnBrk="1" latinLnBrk="0" hangingPunct="1">
              <a:defRPr sz="2030" kern="1200">
                <a:solidFill>
                  <a:schemeClr val="tx1"/>
                </a:solidFill>
                <a:latin typeface="+mn-lt"/>
                <a:ea typeface="+mn-ea"/>
                <a:cs typeface="+mn-cs"/>
              </a:defRPr>
            </a:lvl5pPr>
            <a:lvl6pPr marL="2578608" algn="l" defTabSz="1031443" rtl="0" eaLnBrk="1" latinLnBrk="0" hangingPunct="1">
              <a:defRPr sz="2030" kern="1200">
                <a:solidFill>
                  <a:schemeClr val="tx1"/>
                </a:solidFill>
                <a:latin typeface="+mn-lt"/>
                <a:ea typeface="+mn-ea"/>
                <a:cs typeface="+mn-cs"/>
              </a:defRPr>
            </a:lvl6pPr>
            <a:lvl7pPr marL="3094330" algn="l" defTabSz="1031443" rtl="0" eaLnBrk="1" latinLnBrk="0" hangingPunct="1">
              <a:defRPr sz="2030" kern="1200">
                <a:solidFill>
                  <a:schemeClr val="tx1"/>
                </a:solidFill>
                <a:latin typeface="+mn-lt"/>
                <a:ea typeface="+mn-ea"/>
                <a:cs typeface="+mn-cs"/>
              </a:defRPr>
            </a:lvl7pPr>
            <a:lvl8pPr marL="3610051" algn="l" defTabSz="1031443" rtl="0" eaLnBrk="1" latinLnBrk="0" hangingPunct="1">
              <a:defRPr sz="2030" kern="1200">
                <a:solidFill>
                  <a:schemeClr val="tx1"/>
                </a:solidFill>
                <a:latin typeface="+mn-lt"/>
                <a:ea typeface="+mn-ea"/>
                <a:cs typeface="+mn-cs"/>
              </a:defRPr>
            </a:lvl8pPr>
            <a:lvl9pPr marL="4125773" algn="l" defTabSz="1031443" rtl="0" eaLnBrk="1" latinLnBrk="0" hangingPunct="1">
              <a:defRPr sz="2030" kern="1200">
                <a:solidFill>
                  <a:schemeClr val="tx1"/>
                </a:solidFill>
                <a:latin typeface="+mn-lt"/>
                <a:ea typeface="+mn-ea"/>
                <a:cs typeface="+mn-cs"/>
              </a:defRPr>
            </a:lvl9pPr>
          </a:lstStyle>
          <a:p>
            <a:pPr algn="ctr"/>
            <a:endParaRPr lang="en-US" sz="2284"/>
          </a:p>
        </p:txBody>
      </p:sp>
    </p:spTree>
    <p:extLst>
      <p:ext uri="{BB962C8B-B14F-4D97-AF65-F5344CB8AC3E}">
        <p14:creationId xmlns:p14="http://schemas.microsoft.com/office/powerpoint/2010/main" val="39719486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A6491-C0A9-42E4-9FCC-772C2EF7D5CC}"/>
              </a:ext>
            </a:extLst>
          </p:cNvPr>
          <p:cNvSpPr>
            <a:spLocks noGrp="1"/>
          </p:cNvSpPr>
          <p:nvPr>
            <p:ph type="title"/>
          </p:nvPr>
        </p:nvSpPr>
        <p:spPr>
          <a:xfrm>
            <a:off x="1066800" y="990600"/>
            <a:ext cx="11620499" cy="677108"/>
          </a:xfrm>
        </p:spPr>
        <p:txBody>
          <a:bodyPr/>
          <a:lstStyle/>
          <a:p>
            <a:r>
              <a:rPr lang="es-x-int-SDL" sz="4400" dirty="0">
                <a:solidFill>
                  <a:srgbClr val="7E7774"/>
                </a:solidFill>
                <a:latin typeface="Merriweather"/>
              </a:rPr>
              <a:t>Ampliación del espacio cívico para la promoción de la SDSR</a:t>
            </a:r>
            <a:endParaRPr lang="es-x-int-SDL" sz="4400" dirty="0"/>
          </a:p>
        </p:txBody>
      </p:sp>
      <p:sp>
        <p:nvSpPr>
          <p:cNvPr id="3" name="Text Placeholder 2">
            <a:extLst>
              <a:ext uri="{FF2B5EF4-FFF2-40B4-BE49-F238E27FC236}">
                <a16:creationId xmlns:a16="http://schemas.microsoft.com/office/drawing/2014/main" id="{348C8A25-7179-49D2-819A-A11C40F14AA3}"/>
              </a:ext>
            </a:extLst>
          </p:cNvPr>
          <p:cNvSpPr>
            <a:spLocks noGrp="1"/>
          </p:cNvSpPr>
          <p:nvPr>
            <p:ph type="body" idx="1"/>
          </p:nvPr>
        </p:nvSpPr>
        <p:spPr>
          <a:xfrm>
            <a:off x="1276351" y="2663448"/>
            <a:ext cx="11620499" cy="2540000"/>
          </a:xfrm>
        </p:spPr>
        <p:txBody>
          <a:bodyPr/>
          <a:lstStyle/>
          <a:p>
            <a:pPr>
              <a:spcAft>
                <a:spcPts val="1200"/>
              </a:spcAft>
            </a:pPr>
            <a:r>
              <a:rPr lang="es-x-int-SDL" sz="2800" dirty="0"/>
              <a:t>Cumplir nuestra misión y los compromisos a nivel internacional para promover la SDSR:</a:t>
            </a:r>
          </a:p>
          <a:p>
            <a:pPr marL="457200" indent="-457200">
              <a:spcAft>
                <a:spcPts val="600"/>
              </a:spcAft>
              <a:buFont typeface="Arial" panose="020B0604020202020204" pitchFamily="34" charset="0"/>
              <a:buChar char="•"/>
            </a:pPr>
            <a:r>
              <a:rPr lang="es-x-int-SDL" dirty="0"/>
              <a:t>Invertir y mantener un ecosistema dinámico de defensores de la sociedad civil </a:t>
            </a:r>
          </a:p>
          <a:p>
            <a:pPr marL="457200" indent="-457200">
              <a:spcAft>
                <a:spcPts val="600"/>
              </a:spcAft>
              <a:buFont typeface="Arial" panose="020B0604020202020204" pitchFamily="34" charset="0"/>
              <a:buChar char="•"/>
            </a:pPr>
            <a:r>
              <a:rPr lang="es-x-int-SDL" dirty="0"/>
              <a:t>Amplificar las voces, los logros y los llamados a la acción de PAI y de las OSC homólogas - visibilidad y demanda de la SDSR</a:t>
            </a:r>
          </a:p>
          <a:p>
            <a:pPr marL="457200" indent="-457200">
              <a:spcAft>
                <a:spcPts val="600"/>
              </a:spcAft>
              <a:buFont typeface="Arial" panose="020B0604020202020204" pitchFamily="34" charset="0"/>
              <a:buChar char="•"/>
            </a:pPr>
            <a:r>
              <a:rPr lang="es-x-int-SDL" dirty="0"/>
              <a:t>Las fortalezas se comparten, el poder se desplaza y nuevos socios reciben apoyo</a:t>
            </a:r>
          </a:p>
          <a:p>
            <a:endParaRPr lang="es-x-int-SDL" dirty="0"/>
          </a:p>
          <a:p>
            <a:endParaRPr lang="es-x-int-SDL" dirty="0"/>
          </a:p>
        </p:txBody>
      </p:sp>
      <p:sp>
        <p:nvSpPr>
          <p:cNvPr id="4" name="object 15">
            <a:extLst>
              <a:ext uri="{FF2B5EF4-FFF2-40B4-BE49-F238E27FC236}">
                <a16:creationId xmlns:a16="http://schemas.microsoft.com/office/drawing/2014/main" id="{AFBCB630-EC57-404A-BBE3-1A0F8CA3D5BD}"/>
              </a:ext>
            </a:extLst>
          </p:cNvPr>
          <p:cNvSpPr/>
          <p:nvPr/>
        </p:nvSpPr>
        <p:spPr>
          <a:xfrm>
            <a:off x="1066800" y="2743200"/>
            <a:ext cx="76200" cy="3048000"/>
          </a:xfrm>
          <a:custGeom>
            <a:avLst/>
            <a:gdLst/>
            <a:ahLst/>
            <a:cxnLst/>
            <a:rect l="l" t="t" r="r" b="b"/>
            <a:pathLst>
              <a:path h="2057400">
                <a:moveTo>
                  <a:pt x="0" y="0"/>
                </a:moveTo>
                <a:lnTo>
                  <a:pt x="0" y="2057400"/>
                </a:lnTo>
              </a:path>
            </a:pathLst>
          </a:custGeom>
          <a:ln w="50800">
            <a:solidFill>
              <a:srgbClr val="FEB50F"/>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4948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3A20E2D1-711B-3340-8E9F-5218F1E6A5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34835" y="-31173"/>
            <a:ext cx="10446330" cy="7834746"/>
          </a:xfrm>
          <a:prstGeom prst="rect">
            <a:avLst/>
          </a:prstGeom>
        </p:spPr>
      </p:pic>
    </p:spTree>
    <p:extLst>
      <p:ext uri="{BB962C8B-B14F-4D97-AF65-F5344CB8AC3E}">
        <p14:creationId xmlns:p14="http://schemas.microsoft.com/office/powerpoint/2010/main" val="3617936530"/>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partment xmlns="bb4ab966-150e-4936-b145-3398b5603982" xsi:nil="true"/>
    <Birthday xmlns="http://schemas.microsoft.com/sharepoint/v3" xsi:nil="true"/>
    <SpouseName xmlns="http://schemas.microsoft.com/sharepoint/v3" xsi:nil="true"/>
    <PublishingContactEmail xmlns="http://schemas.microsoft.com/sharepoint/v3" xsi:nil="true"/>
    <HomePhone xmlns="http://schemas.microsoft.com/sharepoint/v3" xsi:nil="true"/>
    <CellPhone xmlns="http://schemas.microsoft.com/sharepoint/v3" xsi:nil="true"/>
    <_Photo xmlns="http://schemas.microsoft.com/sharepoint/v3">
      <Url xsi:nil="true"/>
      <Description xsi:nil="true"/>
    </_Photo>
    <ChildrensNames xmlns="http://schemas.microsoft.com/sharepoint/v3" xsi:nil="true"/>
    <HomeAddressStateOrProvince xmlns="http://schemas.microsoft.com/sharepoint/v3" xsi:nil="true"/>
    <PublishingContactName xmlns="http://schemas.microsoft.com/sharepoint/v3" xsi:nil="true"/>
    <ol_Department xmlns="http://schemas.microsoft.com/sharepoint/v3" xsi:nil="true"/>
    <WorkPhone xmlns="http://schemas.microsoft.com/sharepoint/v3" xsi:nil="true"/>
    <_DCDateCreated xmlns="http://schemas.microsoft.com/sharepoint/v3/fields"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0458D2EF183B44BAA73CCEA46C90A0C" ma:contentTypeVersion="2" ma:contentTypeDescription="Create a new document." ma:contentTypeScope="" ma:versionID="d9566c6a47c8f8cfd8b31238658594cb">
  <xsd:schema xmlns:xsd="http://www.w3.org/2001/XMLSchema" xmlns:xs="http://www.w3.org/2001/XMLSchema" xmlns:p="http://schemas.microsoft.com/office/2006/metadata/properties" xmlns:ns1="http://schemas.microsoft.com/sharepoint/v3" xmlns:ns2="bb4ab966-150e-4936-b145-3398b5603982" xmlns:ns3="3f82c91e-7822-47de-9762-92366590b36c" xmlns:ns4="http://schemas.microsoft.com/sharepoint/v3/fields" targetNamespace="http://schemas.microsoft.com/office/2006/metadata/properties" ma:root="true" ma:fieldsID="3c482b85b6dfbf994ccff931c3d4a270" ns1:_="" ns2:_="" ns3:_="" ns4:_="">
    <xsd:import namespace="http://schemas.microsoft.com/sharepoint/v3"/>
    <xsd:import namespace="bb4ab966-150e-4936-b145-3398b5603982"/>
    <xsd:import namespace="3f82c91e-7822-47de-9762-92366590b36c"/>
    <xsd:import namespace="http://schemas.microsoft.com/sharepoint/v3/fields"/>
    <xsd:element name="properties">
      <xsd:complexType>
        <xsd:sequence>
          <xsd:element name="documentManagement">
            <xsd:complexType>
              <xsd:all>
                <xsd:element ref="ns2:Department" minOccurs="0"/>
                <xsd:element ref="ns3:SharedWithUsers" minOccurs="0"/>
                <xsd:element ref="ns1:PublishingContactName" minOccurs="0"/>
                <xsd:element ref="ns1:Birthday" minOccurs="0"/>
                <xsd:element ref="ns1:WorkPhone" minOccurs="0"/>
                <xsd:element ref="ns1:PublishingContactEmail" minOccurs="0"/>
                <xsd:element ref="ns1:_Photo" minOccurs="0"/>
                <xsd:element ref="ns4:_DCDateCreated" minOccurs="0"/>
                <xsd:element ref="ns1:ol_Department" minOccurs="0"/>
                <xsd:element ref="ns1:HomePhone" minOccurs="0"/>
                <xsd:element ref="ns1:CellPhone" minOccurs="0"/>
                <xsd:element ref="ns1:ChildrensNames" minOccurs="0"/>
                <xsd:element ref="ns1:HomeAddressStateOrProvince" minOccurs="0"/>
                <xsd:element ref="ns1:Spouse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ContactName" ma:index="10" nillable="true" ma:displayName="Contact Name" ma:description="Contact Name is a site column created by the Publishing feature. It is used on the Page Content Type as the name of the person or group who is the contact person for the page." ma:internalName="PublishingContactName">
      <xsd:simpleType>
        <xsd:restriction base="dms:Text">
          <xsd:maxLength value="255"/>
        </xsd:restriction>
      </xsd:simpleType>
    </xsd:element>
    <xsd:element name="Birthday" ma:index="11" nillable="true" ma:displayName="Birthday" ma:description="" ma:format="DateOnly" ma:internalName="Birthday">
      <xsd:simpleType>
        <xsd:restriction base="dms:DateTime"/>
      </xsd:simpleType>
    </xsd:element>
    <xsd:element name="WorkPhone" ma:index="12" nillable="true" ma:displayName="Business Phone" ma:internalName="WorkPhone">
      <xsd:simpleType>
        <xsd:restriction base="dms:Text"/>
      </xsd:simpleType>
    </xsd:element>
    <xsd:element name="PublishingContactEmail" ma:index="13" nillable="true" ma:displayName="Contact E-Mail Address" ma:description="Contact E-mail Address is a site column created by the Publishing feature. It is used on the Page Content Type as the e-mail address of the person or group who is the contact person for the page." ma:internalName="PublishingContactEmail">
      <xsd:simpleType>
        <xsd:restriction base="dms:Text">
          <xsd:maxLength value="255"/>
        </xsd:restriction>
      </xsd:simpleType>
    </xsd:element>
    <xsd:element name="_Photo" ma:index="14" nillable="true" ma:displayName="Contact Photo" ma:description="" ma:format="Image" ma:internalName="_Photo">
      <xsd:complexType>
        <xsd:complexContent>
          <xsd:extension base="dms:URL">
            <xsd:sequence>
              <xsd:element name="Url" type="dms:ValidUrl" minOccurs="0" nillable="true"/>
              <xsd:element name="Description" type="xsd:string" nillable="true"/>
            </xsd:sequence>
          </xsd:extension>
        </xsd:complexContent>
      </xsd:complexType>
    </xsd:element>
    <xsd:element name="ol_Department" ma:index="16" nillable="true" ma:displayName="Department" ma:description="" ma:internalName="ol_Department">
      <xsd:simpleType>
        <xsd:restriction base="dms:Text"/>
      </xsd:simpleType>
    </xsd:element>
    <xsd:element name="HomePhone" ma:index="17" nillable="true" ma:displayName="Home Phone" ma:internalName="HomePhone">
      <xsd:simpleType>
        <xsd:restriction base="dms:Text"/>
      </xsd:simpleType>
    </xsd:element>
    <xsd:element name="CellPhone" ma:index="18" nillable="true" ma:displayName="Mobile Number" ma:internalName="CellPhone">
      <xsd:simpleType>
        <xsd:restriction base="dms:Text"/>
      </xsd:simpleType>
    </xsd:element>
    <xsd:element name="ChildrensNames" ma:index="19" nillable="true" ma:displayName="Children's Names" ma:description="" ma:internalName="ChildrensNames">
      <xsd:simpleType>
        <xsd:restriction base="dms:Text"/>
      </xsd:simpleType>
    </xsd:element>
    <xsd:element name="HomeAddressStateOrProvince" ma:index="20" nillable="true" ma:displayName="Home Address State Or Province" ma:description="" ma:internalName="HomeAddressStateOrProvince">
      <xsd:simpleType>
        <xsd:restriction base="dms:Text"/>
      </xsd:simpleType>
    </xsd:element>
    <xsd:element name="SpouseName" ma:index="21" nillable="true" ma:displayName="Spouse/Domestic Partner" ma:description="" ma:internalName="SpouseNam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4ab966-150e-4936-b145-3398b5603982" elementFormDefault="qualified">
    <xsd:import namespace="http://schemas.microsoft.com/office/2006/documentManagement/types"/>
    <xsd:import namespace="http://schemas.microsoft.com/office/infopath/2007/PartnerControls"/>
    <xsd:element name="Department" ma:index="8" nillable="true" ma:displayName="Department" ma:internalName="Department">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3f82c91e-7822-47de-9762-92366590b36c" elementFormDefault="qualified">
    <xsd:import namespace="http://schemas.microsoft.com/office/2006/documentManagement/types"/>
    <xsd:import namespace="http://schemas.microsoft.com/office/infopath/2007/PartnerControls"/>
    <xsd:element name="SharedWithUsers" ma:index="9"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_DCDateCreated" ma:index="15" nillable="true" ma:displayName="Date Created" ma:description="The date on which this resource was created" ma:format="DateTime" ma:internalName="_DCDateCreated">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932319D-DB57-4F5D-AB79-E913D4522D51}">
  <ds:schemaRefs>
    <ds:schemaRef ds:uri="http://schemas.microsoft.com/office/2006/metadata/properties"/>
    <ds:schemaRef ds:uri="http://purl.org/dc/elements/1.1/"/>
    <ds:schemaRef ds:uri="http://schemas.microsoft.com/office/2006/documentManagement/types"/>
    <ds:schemaRef ds:uri="http://schemas.microsoft.com/sharepoint/v3/fields"/>
    <ds:schemaRef ds:uri="http://schemas.microsoft.com/office/infopath/2007/PartnerControls"/>
    <ds:schemaRef ds:uri="http://schemas.openxmlformats.org/package/2006/metadata/core-properties"/>
    <ds:schemaRef ds:uri="http://purl.org/dc/terms/"/>
    <ds:schemaRef ds:uri="3f82c91e-7822-47de-9762-92366590b36c"/>
    <ds:schemaRef ds:uri="http://www.w3.org/XML/1998/namespace"/>
    <ds:schemaRef ds:uri="bb4ab966-150e-4936-b145-3398b5603982"/>
    <ds:schemaRef ds:uri="http://schemas.microsoft.com/sharepoint/v3"/>
    <ds:schemaRef ds:uri="http://purl.org/dc/dcmitype/"/>
  </ds:schemaRefs>
</ds:datastoreItem>
</file>

<file path=customXml/itemProps2.xml><?xml version="1.0" encoding="utf-8"?>
<ds:datastoreItem xmlns:ds="http://schemas.openxmlformats.org/officeDocument/2006/customXml" ds:itemID="{A02A0C19-763E-47FE-BF5D-28C0164A683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b4ab966-150e-4936-b145-3398b5603982"/>
    <ds:schemaRef ds:uri="3f82c91e-7822-47de-9762-92366590b36c"/>
    <ds:schemaRef ds:uri="http://schemas.microsoft.com/sharepoint/v3/field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FA4120C-EB13-419D-BEE4-37D60B3D59A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34</TotalTime>
  <Words>1260</Words>
  <Application>Microsoft Macintosh PowerPoint</Application>
  <PresentationFormat>Custom</PresentationFormat>
  <Paragraphs>98</Paragraphs>
  <Slides>16</Slides>
  <Notes>8</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16</vt:i4>
      </vt:variant>
    </vt:vector>
  </HeadingPairs>
  <TitlesOfParts>
    <vt:vector size="27" baseType="lpstr">
      <vt:lpstr>Arial</vt:lpstr>
      <vt:lpstr>Avenir Book</vt:lpstr>
      <vt:lpstr>AvenirNext LT Pro Medium</vt:lpstr>
      <vt:lpstr>AvenirNext LT Pro Regular</vt:lpstr>
      <vt:lpstr>Calibri</vt:lpstr>
      <vt:lpstr>Calibri Light</vt:lpstr>
      <vt:lpstr>Merriweather</vt:lpstr>
      <vt:lpstr>Wingdings</vt:lpstr>
      <vt:lpstr>1_Office Theme</vt:lpstr>
      <vt:lpstr>Custom Design</vt:lpstr>
      <vt:lpstr>Office Theme</vt:lpstr>
      <vt:lpstr>PowerPoint Presentation</vt:lpstr>
      <vt:lpstr>Perspectivas de los socios financiados por PAI</vt:lpstr>
      <vt:lpstr>El valor añadido de PAI</vt:lpstr>
      <vt:lpstr>Nuestra visión</vt:lpstr>
      <vt:lpstr>Objetivos de la visión para 2025 </vt:lpstr>
      <vt:lpstr>PowerPoint Presentation</vt:lpstr>
      <vt:lpstr>PowerPoint Presentation</vt:lpstr>
      <vt:lpstr>Ampliación del espacio cívico para la promoción de la SDSR</vt:lpstr>
      <vt:lpstr>PowerPoint Presentation</vt:lpstr>
      <vt:lpstr>Y, para mantener la fuerza de nuestra voz y un espacio cívico dinámico, también debemos:</vt:lpstr>
      <vt:lpstr>Agradecimientos</vt:lpstr>
      <vt:lpstr>Consejo de Administración de PAI </vt:lpstr>
      <vt:lpstr>Dirección del Departamento de PAI</vt:lpstr>
      <vt:lpstr>Personal de PAI</vt:lpstr>
      <vt:lpstr>Homólogos, socios, amigos</vt:lpstr>
      <vt:lpstr>¡Gracias!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Option 1</dc:title>
  <dc:creator>Adrienne Lee</dc:creator>
  <cp:lastModifiedBy>Radel, Meredith</cp:lastModifiedBy>
  <cp:revision>32</cp:revision>
  <dcterms:created xsi:type="dcterms:W3CDTF">2020-06-09T16:55:00Z</dcterms:created>
  <dcterms:modified xsi:type="dcterms:W3CDTF">2022-05-18T16:56:18Z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2020-04-21T00:00:00Z</vt:filetime>
  </property>
  <property fmtid="{D5CDD505-2E9C-101B-9397-08002B2CF9AE}" pid="3" name="Creator">
    <vt:lpwstr>Adobe InDesign CC 13.1 (Macintosh)</vt:lpwstr>
  </property>
  <property fmtid="{D5CDD505-2E9C-101B-9397-08002B2CF9AE}" pid="4" name="LastSaved">
    <vt:filetime>2020-06-09T00:00:00Z</vt:filetime>
  </property>
  <property fmtid="{D5CDD505-2E9C-101B-9397-08002B2CF9AE}" pid="5" name="ContentTypeId">
    <vt:lpwstr>0x010100F0458D2EF183B44BAA73CCEA46C90A0C</vt:lpwstr>
  </property>
</Properties>
</file>