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2" r:id="rId3"/>
    <p:sldId id="263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78CE7D-9F5B-4EBE-9535-D2147137D903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84A3385-664C-49D5-A33C-8D4A9604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2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A5176-7D9D-3041-A354-5EAF6B97FC5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38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A5176-7D9D-3041-A354-5EAF6B97FC5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3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A5176-7D9D-3041-A354-5EAF6B97FC5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3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4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4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6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75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6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7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6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D4D16-A1B5-481E-9C77-437F6F62D49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B1D5F-7AD0-4DC1-AB0D-9BBD0C754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Users/sbierzychudek/Desktop/Alameda_CCA/EBCE_final%20logo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localhost/Users/sbierzychudek/Desktop/Alameda_CCA/EBCE_final%20logo.p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file://localhost/Users/sbierzychudek/Desktop/Alameda_CCA/EBCE_final%20logo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3851" y="1924222"/>
            <a:ext cx="8826210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8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>
                <a:latin typeface="Arial"/>
                <a:ea typeface="ヒラギノ角ゴ Pro W3" pitchFamily="84" charset="-128"/>
                <a:cs typeface="Arial" charset="0"/>
              </a:rPr>
              <a:t>	</a:t>
            </a: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</p:txBody>
      </p:sp>
      <p:pic>
        <p:nvPicPr>
          <p:cNvPr id="11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457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159BCD"/>
                </a:solidFill>
                <a:latin typeface="Arial"/>
                <a:cs typeface="Arial"/>
              </a:rPr>
              <a:t>Communications Update</a:t>
            </a:r>
            <a:endParaRPr lang="en-US" sz="3200" b="1" dirty="0">
              <a:solidFill>
                <a:srgbClr val="159BCD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143000"/>
            <a:ext cx="9144000" cy="228600"/>
          </a:xfrm>
          <a:prstGeom prst="rect">
            <a:avLst/>
          </a:prstGeom>
          <a:solidFill>
            <a:srgbClr val="7BBE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3851" y="1600200"/>
            <a:ext cx="882621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000" b="1" dirty="0" smtClean="0">
                <a:solidFill>
                  <a:srgbClr val="2087BF"/>
                </a:solidFill>
                <a:latin typeface="Arial"/>
                <a:ea typeface="ヒラギノ角ゴ Pro W3" pitchFamily="84" charset="-128"/>
                <a:cs typeface="Arial" charset="0"/>
              </a:rPr>
              <a:t>Focus Groups</a:t>
            </a:r>
            <a:endParaRPr lang="en-US" sz="2000" dirty="0">
              <a:solidFill>
                <a:srgbClr val="2087BF"/>
              </a:solidFill>
              <a:latin typeface="Arial"/>
              <a:ea typeface="ヒラギノ角ゴ Pro W3" pitchFamily="84" charset="-128"/>
              <a:cs typeface="Arial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/>
                <a:ea typeface="ヒラギノ角ゴ Pro W3" pitchFamily="84" charset="-128"/>
                <a:cs typeface="Arial" charset="0"/>
              </a:rPr>
              <a:t>Who: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ea typeface="ヒラギノ角ゴ Pro W3" pitchFamily="84" charset="-128"/>
                <a:cs typeface="Arial" panose="020B0604020202020204" pitchFamily="34" charset="0"/>
              </a:rPr>
              <a:t>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embers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the CAC, public, and key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Members of the Board or their City staff surrogates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/>
                <a:ea typeface="ヒラギノ角ゴ Pro W3" pitchFamily="84" charset="-128"/>
                <a:cs typeface="Arial" charset="0"/>
              </a:rPr>
              <a:t>Why: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Review </a:t>
            </a:r>
            <a:r>
              <a:rPr lang="en-US" sz="2000" dirty="0">
                <a:latin typeface="Arial"/>
                <a:ea typeface="ヒラギノ角ゴ Pro W3" pitchFamily="84" charset="-128"/>
                <a:cs typeface="Arial" charset="0"/>
              </a:rPr>
              <a:t>draft energy product logo options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ヒラギノ角ゴ Pro W3" pitchFamily="84" charset="-128"/>
                <a:cs typeface="Arial" charset="0"/>
              </a:rPr>
              <a:t>Gather Board and CAC member opinions and insights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ヒラギノ角ゴ Pro W3" pitchFamily="84" charset="-128"/>
                <a:cs typeface="Arial" charset="0"/>
              </a:rPr>
              <a:t>Use input to inform final design selections</a:t>
            </a:r>
            <a:endParaRPr lang="en-US" sz="2000" dirty="0">
              <a:latin typeface="Candara"/>
              <a:cs typeface="Candara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/>
                <a:ea typeface="ヒラギノ角ゴ Pro W3" pitchFamily="84" charset="-128"/>
                <a:cs typeface="Arial" charset="0"/>
              </a:rPr>
              <a:t>When: </a:t>
            </a: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Week of October 9, 2017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/>
                <a:ea typeface="ヒラギノ角ゴ Pro W3" pitchFamily="84" charset="-128"/>
                <a:cs typeface="Arial" charset="0"/>
              </a:rPr>
              <a:t>Where: </a:t>
            </a: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Alameda County offices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4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3851" y="1924222"/>
            <a:ext cx="8826210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8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>
                <a:latin typeface="Arial"/>
                <a:ea typeface="ヒラギノ角ゴ Pro W3" pitchFamily="84" charset="-128"/>
                <a:cs typeface="Arial" charset="0"/>
              </a:rPr>
              <a:t>	</a:t>
            </a: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</p:txBody>
      </p:sp>
      <p:pic>
        <p:nvPicPr>
          <p:cNvPr id="11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457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159BCD"/>
                </a:solidFill>
                <a:latin typeface="Arial"/>
                <a:cs typeface="Arial"/>
              </a:rPr>
              <a:t>Communications Update</a:t>
            </a:r>
            <a:endParaRPr lang="en-US" sz="3200" b="1" dirty="0">
              <a:solidFill>
                <a:srgbClr val="159BCD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143000"/>
            <a:ext cx="9144000" cy="228600"/>
          </a:xfrm>
          <a:prstGeom prst="rect">
            <a:avLst/>
          </a:prstGeom>
          <a:solidFill>
            <a:srgbClr val="7BBE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3851" y="1600200"/>
            <a:ext cx="882621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000" b="1" dirty="0" smtClean="0">
                <a:solidFill>
                  <a:srgbClr val="2087BF"/>
                </a:solidFill>
                <a:latin typeface="Arial"/>
                <a:ea typeface="ヒラギノ角ゴ Pro W3" pitchFamily="84" charset="-128"/>
                <a:cs typeface="Arial" charset="0"/>
              </a:rPr>
              <a:t>Completed Activities</a:t>
            </a:r>
            <a:endParaRPr lang="en-US" sz="2000" dirty="0">
              <a:solidFill>
                <a:srgbClr val="2087BF"/>
              </a:solidFill>
              <a:latin typeface="Arial"/>
              <a:ea typeface="ヒラギノ角ゴ Pro W3" pitchFamily="84" charset="-128"/>
              <a:cs typeface="Arial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Communications &amp; Outreach Plan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Branding Guidelines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Draft messaging framework and product branding options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solidFill>
                  <a:srgbClr val="2087BF"/>
                </a:solidFill>
                <a:latin typeface="Arial"/>
                <a:ea typeface="ヒラギノ角ゴ Pro W3" pitchFamily="84" charset="-128"/>
                <a:cs typeface="Arial" charset="0"/>
              </a:rPr>
              <a:t>Current Activities</a:t>
            </a:r>
            <a:endParaRPr lang="en-US" sz="2000" dirty="0" smtClean="0">
              <a:solidFill>
                <a:srgbClr val="2087BF"/>
              </a:solidFill>
              <a:latin typeface="Arial"/>
              <a:ea typeface="ヒラギノ角ゴ Pro W3" pitchFamily="84" charset="-128"/>
              <a:cs typeface="Arial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Email blasts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Website content and design enhancements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Advertising campaign concept development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Media planning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ea typeface="ヒラギノ角ゴ Pro W3" pitchFamily="84" charset="-128"/>
                <a:cs typeface="Arial" charset="0"/>
              </a:rPr>
              <a:t>Program collateral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/>
                <a:ea typeface="ヒラギノ角ゴ Pro W3" pitchFamily="84" charset="-128"/>
                <a:cs typeface="Arial" charset="0"/>
              </a:rPr>
              <a:t>Customer notification planning</a:t>
            </a: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3851" y="1924222"/>
            <a:ext cx="8826210" cy="217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800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 smtClean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>
                <a:latin typeface="Arial"/>
                <a:ea typeface="ヒラギノ角ゴ Pro W3" pitchFamily="84" charset="-128"/>
                <a:cs typeface="Arial" charset="0"/>
              </a:rPr>
              <a:t>	</a:t>
            </a:r>
            <a:endParaRPr lang="en-US" sz="2400" b="1" dirty="0">
              <a:latin typeface="Arial"/>
              <a:ea typeface="ヒラギノ角ゴ Pro W3" pitchFamily="84" charset="-128"/>
              <a:cs typeface="Arial" charset="0"/>
            </a:endParaRPr>
          </a:p>
        </p:txBody>
      </p:sp>
      <p:pic>
        <p:nvPicPr>
          <p:cNvPr id="11" name="EBCE_final logo.png" descr="/Users/sbierzychudek/Desktop/Alameda_CCA/EBCE_final logo.png"/>
          <p:cNvPicPr>
            <a:picLocks noChangeAspect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52400"/>
            <a:ext cx="2514600" cy="86919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4572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159BCD"/>
                </a:solidFill>
                <a:latin typeface="Arial"/>
                <a:cs typeface="Arial"/>
              </a:rPr>
              <a:t>Communications Update</a:t>
            </a:r>
            <a:endParaRPr lang="en-US" sz="3200" b="1" dirty="0">
              <a:solidFill>
                <a:srgbClr val="159BCD"/>
              </a:solidFill>
              <a:latin typeface="Arial"/>
              <a:cs typeface="Aria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143000"/>
            <a:ext cx="9144000" cy="228600"/>
          </a:xfrm>
          <a:prstGeom prst="rect">
            <a:avLst/>
          </a:prstGeom>
          <a:solidFill>
            <a:srgbClr val="7BBE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3" t="20578" r="18177" b="15436"/>
          <a:stretch/>
        </p:blipFill>
        <p:spPr bwMode="auto">
          <a:xfrm>
            <a:off x="823519" y="1924222"/>
            <a:ext cx="7496962" cy="4388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41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103</Words>
  <Application>Microsoft Office PowerPoint</Application>
  <PresentationFormat>On-screen Show (4:3)</PresentationFormat>
  <Paragraphs>48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Wheadon</dc:creator>
  <cp:lastModifiedBy>Rae Quigley</cp:lastModifiedBy>
  <cp:revision>8</cp:revision>
  <cp:lastPrinted>2017-09-13T16:06:06Z</cp:lastPrinted>
  <dcterms:created xsi:type="dcterms:W3CDTF">2017-09-12T23:53:33Z</dcterms:created>
  <dcterms:modified xsi:type="dcterms:W3CDTF">2017-09-13T17:20:24Z</dcterms:modified>
</cp:coreProperties>
</file>