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0" r:id="rId3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96"/>
    <p:restoredTop sz="94649"/>
  </p:normalViewPr>
  <p:slideViewPr>
    <p:cSldViewPr snapToGrid="0">
      <p:cViewPr>
        <p:scale>
          <a:sx n="176" d="100"/>
          <a:sy n="176" d="100"/>
        </p:scale>
        <p:origin x="22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6F2ED7-69A6-0704-33AF-881F8B692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2672337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961C7E-BE82-50ED-1E15-9868D55EBD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0058401" cy="7772400"/>
          </a:xfrm>
          <a:prstGeom prst="rect">
            <a:avLst/>
          </a:prstGeom>
        </p:spPr>
      </p:pic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BF5E8321-C13E-3B0C-5A8F-BD76990E20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62653" y="358726"/>
            <a:ext cx="5263783" cy="39858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0"/>
              </a:spcBef>
              <a:buFontTx/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1050">
                <a:latin typeface="+mn-lt"/>
              </a:defRPr>
            </a:lvl2pPr>
            <a:lvl3pPr>
              <a:buFontTx/>
              <a:buNone/>
              <a:defRPr sz="1050">
                <a:latin typeface="+mn-lt"/>
              </a:defRPr>
            </a:lvl3pPr>
            <a:lvl4pPr>
              <a:buFontTx/>
              <a:buNone/>
              <a:defRPr sz="1050">
                <a:latin typeface="+mn-lt"/>
              </a:defRPr>
            </a:lvl4pPr>
            <a:lvl5pPr>
              <a:buFontTx/>
              <a:buNone/>
              <a:defRPr sz="1050">
                <a:latin typeface="+mn-lt"/>
              </a:defRPr>
            </a:lvl5pPr>
          </a:lstStyle>
          <a:p>
            <a:pPr lvl="0"/>
            <a:r>
              <a:rPr lang="en-US" dirty="0"/>
              <a:t>&lt;School Information&gt;</a:t>
            </a:r>
          </a:p>
        </p:txBody>
      </p:sp>
    </p:spTree>
    <p:extLst>
      <p:ext uri="{BB962C8B-B14F-4D97-AF65-F5344CB8AC3E}">
        <p14:creationId xmlns:p14="http://schemas.microsoft.com/office/powerpoint/2010/main" val="164121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842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2005ECFA-36C8-2B18-9477-BF836C750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828218"/>
              </p:ext>
            </p:extLst>
          </p:nvPr>
        </p:nvGraphicFramePr>
        <p:xfrm>
          <a:off x="586765" y="1245694"/>
          <a:ext cx="8959572" cy="54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176061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72212"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46826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46825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3709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95464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  <p:sp>
        <p:nvSpPr>
          <p:cNvPr id="107" name="Text Placeholder 106">
            <a:extLst>
              <a:ext uri="{FF2B5EF4-FFF2-40B4-BE49-F238E27FC236}">
                <a16:creationId xmlns:a16="http://schemas.microsoft.com/office/drawing/2014/main" id="{CD0ECF73-963B-CD7D-2825-CDB3BDF852C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01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65B82-64C2-7822-0A8C-F5A307D98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Table 96">
            <a:extLst>
              <a:ext uri="{FF2B5EF4-FFF2-40B4-BE49-F238E27FC236}">
                <a16:creationId xmlns:a16="http://schemas.microsoft.com/office/drawing/2014/main" id="{5942BDE3-F795-AC37-CF79-2C1897B5369C}"/>
              </a:ext>
            </a:extLst>
          </p:cNvPr>
          <p:cNvGraphicFramePr>
            <a:graphicFrameLocks noGrp="1"/>
          </p:cNvGraphicFramePr>
          <p:nvPr/>
        </p:nvGraphicFramePr>
        <p:xfrm>
          <a:off x="586765" y="1245694"/>
          <a:ext cx="8959572" cy="5408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32">
                  <a:extLst>
                    <a:ext uri="{9D8B030D-6E8A-4147-A177-3AD203B41FA5}">
                      <a16:colId xmlns:a16="http://schemas.microsoft.com/office/drawing/2014/main" val="3941570241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138052813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1056927707"/>
                    </a:ext>
                  </a:extLst>
                </a:gridCol>
                <a:gridCol w="213103">
                  <a:extLst>
                    <a:ext uri="{9D8B030D-6E8A-4147-A177-3AD203B41FA5}">
                      <a16:colId xmlns:a16="http://schemas.microsoft.com/office/drawing/2014/main" val="3161483162"/>
                    </a:ext>
                  </a:extLst>
                </a:gridCol>
                <a:gridCol w="1621432">
                  <a:extLst>
                    <a:ext uri="{9D8B030D-6E8A-4147-A177-3AD203B41FA5}">
                      <a16:colId xmlns:a16="http://schemas.microsoft.com/office/drawing/2014/main" val="2020059873"/>
                    </a:ext>
                  </a:extLst>
                </a:gridCol>
                <a:gridCol w="176061">
                  <a:extLst>
                    <a:ext uri="{9D8B030D-6E8A-4147-A177-3AD203B41FA5}">
                      <a16:colId xmlns:a16="http://schemas.microsoft.com/office/drawing/2014/main" val="907540610"/>
                    </a:ext>
                  </a:extLst>
                </a:gridCol>
                <a:gridCol w="1658474">
                  <a:extLst>
                    <a:ext uri="{9D8B030D-6E8A-4147-A177-3AD203B41FA5}">
                      <a16:colId xmlns:a16="http://schemas.microsoft.com/office/drawing/2014/main" val="2121243534"/>
                    </a:ext>
                  </a:extLst>
                </a:gridCol>
                <a:gridCol w="170326">
                  <a:extLst>
                    <a:ext uri="{9D8B030D-6E8A-4147-A177-3AD203B41FA5}">
                      <a16:colId xmlns:a16="http://schemas.microsoft.com/office/drawing/2014/main" val="3590555559"/>
                    </a:ext>
                  </a:extLst>
                </a:gridCol>
                <a:gridCol w="1664209">
                  <a:extLst>
                    <a:ext uri="{9D8B030D-6E8A-4147-A177-3AD203B41FA5}">
                      <a16:colId xmlns:a16="http://schemas.microsoft.com/office/drawing/2014/main" val="4201796977"/>
                    </a:ext>
                  </a:extLst>
                </a:gridCol>
              </a:tblGrid>
              <a:tr h="972212">
                <a:tc gridSpan="5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732165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008519"/>
                  </a:ext>
                </a:extLst>
              </a:tr>
              <a:tr h="946826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5499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644794"/>
                  </a:ext>
                </a:extLst>
              </a:tr>
              <a:tr h="946825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7872"/>
                  </a:ext>
                </a:extLst>
              </a:tr>
              <a:tr h="146304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0583538"/>
                  </a:ext>
                </a:extLst>
              </a:tr>
              <a:tr h="937098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0649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901223"/>
                  </a:ext>
                </a:extLst>
              </a:tr>
              <a:tr h="995464"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58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Type your text here </a:t>
                      </a:r>
                      <a:endParaRPr lang="en-U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000" dirty="0">
                        <a:latin typeface="+mn-lt"/>
                      </a:endParaRPr>
                    </a:p>
                  </a:txBody>
                  <a:tcPr marL="0" marR="0" marT="0" marB="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02993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ABFD22-A989-0FD5-E9E5-D6A4BEFFAF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21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176</Words>
  <Application>Microsoft Macintosh PowerPoint</Application>
  <PresentationFormat>Custom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Hattie Deml</dc:creator>
  <cp:lastModifiedBy>Hattie Deml</cp:lastModifiedBy>
  <cp:revision>11</cp:revision>
  <dcterms:created xsi:type="dcterms:W3CDTF">2026-09-04T13:30:14Z</dcterms:created>
  <dcterms:modified xsi:type="dcterms:W3CDTF">2026-09-28T15:40:14Z</dcterms:modified>
</cp:coreProperties>
</file>