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0" r:id="rId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50"/>
    <p:restoredTop sz="94669"/>
  </p:normalViewPr>
  <p:slideViewPr>
    <p:cSldViewPr snapToGrid="0">
      <p:cViewPr>
        <p:scale>
          <a:sx n="162" d="100"/>
          <a:sy n="162" d="100"/>
        </p:scale>
        <p:origin x="21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4E68BC-02F4-4C57-C367-2EF939A2DD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058400" cy="7772399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267233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D6ACC5-D94C-EAD6-D765-D2DBB683C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164121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84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Placeholder 106">
            <a:extLst>
              <a:ext uri="{FF2B5EF4-FFF2-40B4-BE49-F238E27FC236}">
                <a16:creationId xmlns:a16="http://schemas.microsoft.com/office/drawing/2014/main" id="{CD0ECF73-963B-CD7D-2825-CDB3BDF85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C41690-FC02-AF68-DEA2-983F4ED86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601434"/>
              </p:ext>
            </p:extLst>
          </p:nvPr>
        </p:nvGraphicFramePr>
        <p:xfrm>
          <a:off x="586765" y="1245694"/>
          <a:ext cx="8959572" cy="5303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779398582"/>
                    </a:ext>
                  </a:extLst>
                </a:gridCol>
                <a:gridCol w="54837">
                  <a:extLst>
                    <a:ext uri="{9D8B030D-6E8A-4147-A177-3AD203B41FA5}">
                      <a16:colId xmlns:a16="http://schemas.microsoft.com/office/drawing/2014/main" val="1291022297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2202413273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702439597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51063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26230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2622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7380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40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65B82-64C2-7822-0A8C-F5A307D98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ABFD22-A989-0FD5-E9E5-D6A4BEFFAF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39BE89-86F1-C600-A1C2-017398837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904419"/>
              </p:ext>
            </p:extLst>
          </p:nvPr>
        </p:nvGraphicFramePr>
        <p:xfrm>
          <a:off x="586765" y="1245694"/>
          <a:ext cx="8959572" cy="53036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779398582"/>
                    </a:ext>
                  </a:extLst>
                </a:gridCol>
                <a:gridCol w="54837">
                  <a:extLst>
                    <a:ext uri="{9D8B030D-6E8A-4147-A177-3AD203B41FA5}">
                      <a16:colId xmlns:a16="http://schemas.microsoft.com/office/drawing/2014/main" val="1291022297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2202413273"/>
                    </a:ext>
                  </a:extLst>
                </a:gridCol>
                <a:gridCol w="35212">
                  <a:extLst>
                    <a:ext uri="{9D8B030D-6E8A-4147-A177-3AD203B41FA5}">
                      <a16:colId xmlns:a16="http://schemas.microsoft.com/office/drawing/2014/main" val="702439597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51063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26230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26229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152369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7380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521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176</Words>
  <Application>Microsoft Macintosh PowerPoint</Application>
  <PresentationFormat>Custom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Hattie Deml</dc:creator>
  <cp:lastModifiedBy>Hattie Deml</cp:lastModifiedBy>
  <cp:revision>11</cp:revision>
  <dcterms:created xsi:type="dcterms:W3CDTF">2026-09-04T13:30:14Z</dcterms:created>
  <dcterms:modified xsi:type="dcterms:W3CDTF">2026-09-28T15:49:24Z</dcterms:modified>
</cp:coreProperties>
</file>