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60" r:id="rId3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6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113"/>
    <p:restoredTop sz="94658"/>
  </p:normalViewPr>
  <p:slideViewPr>
    <p:cSldViewPr snapToGrid="0">
      <p:cViewPr varScale="1">
        <p:scale>
          <a:sx n="102" d="100"/>
          <a:sy n="102" d="100"/>
        </p:scale>
        <p:origin x="2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90D5A3-3D06-DBDE-7EDD-6519088CE2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0058399" cy="7772399"/>
          </a:xfrm>
          <a:prstGeom prst="rect">
            <a:avLst/>
          </a:prstGeom>
        </p:spPr>
      </p:pic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BF5E8321-C13E-3B0C-5A8F-BD76990E20A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262653" y="358726"/>
            <a:ext cx="5263783" cy="398586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1050">
                <a:latin typeface="+mn-lt"/>
              </a:defRPr>
            </a:lvl2pPr>
            <a:lvl3pPr>
              <a:buFontTx/>
              <a:buNone/>
              <a:defRPr sz="1050">
                <a:latin typeface="+mn-lt"/>
              </a:defRPr>
            </a:lvl3pPr>
            <a:lvl4pPr>
              <a:buFontTx/>
              <a:buNone/>
              <a:defRPr sz="1050">
                <a:latin typeface="+mn-lt"/>
              </a:defRPr>
            </a:lvl4pPr>
            <a:lvl5pPr>
              <a:buFontTx/>
              <a:buNone/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&lt;School Information&gt;</a:t>
            </a:r>
          </a:p>
        </p:txBody>
      </p:sp>
    </p:spTree>
    <p:extLst>
      <p:ext uri="{BB962C8B-B14F-4D97-AF65-F5344CB8AC3E}">
        <p14:creationId xmlns:p14="http://schemas.microsoft.com/office/powerpoint/2010/main" val="2672337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D38E4C-CE69-07B4-D9B4-AE9E9AD8FC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0058399" cy="7772399"/>
          </a:xfrm>
          <a:prstGeom prst="rect">
            <a:avLst/>
          </a:prstGeom>
        </p:spPr>
      </p:pic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BF5E8321-C13E-3B0C-5A8F-BD76990E20A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262653" y="358726"/>
            <a:ext cx="5263783" cy="398586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1050">
                <a:latin typeface="+mn-lt"/>
              </a:defRPr>
            </a:lvl2pPr>
            <a:lvl3pPr>
              <a:buFontTx/>
              <a:buNone/>
              <a:defRPr sz="1050">
                <a:latin typeface="+mn-lt"/>
              </a:defRPr>
            </a:lvl3pPr>
            <a:lvl4pPr>
              <a:buFontTx/>
              <a:buNone/>
              <a:defRPr sz="1050">
                <a:latin typeface="+mn-lt"/>
              </a:defRPr>
            </a:lvl4pPr>
            <a:lvl5pPr>
              <a:buFontTx/>
              <a:buNone/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&lt;School Information&gt;</a:t>
            </a:r>
          </a:p>
        </p:txBody>
      </p:sp>
    </p:spTree>
    <p:extLst>
      <p:ext uri="{BB962C8B-B14F-4D97-AF65-F5344CB8AC3E}">
        <p14:creationId xmlns:p14="http://schemas.microsoft.com/office/powerpoint/2010/main" val="164121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5842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 Placeholder 106">
            <a:extLst>
              <a:ext uri="{FF2B5EF4-FFF2-40B4-BE49-F238E27FC236}">
                <a16:creationId xmlns:a16="http://schemas.microsoft.com/office/drawing/2014/main" id="{CD0ECF73-963B-CD7D-2825-CDB3BDF852C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FC41690-FC02-AF68-DEA2-983F4ED866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858610"/>
              </p:ext>
            </p:extLst>
          </p:nvPr>
        </p:nvGraphicFramePr>
        <p:xfrm>
          <a:off x="586765" y="1274722"/>
          <a:ext cx="8959572" cy="53949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1432">
                  <a:extLst>
                    <a:ext uri="{9D8B030D-6E8A-4147-A177-3AD203B41FA5}">
                      <a16:colId xmlns:a16="http://schemas.microsoft.com/office/drawing/2014/main" val="3941570241"/>
                    </a:ext>
                  </a:extLst>
                </a:gridCol>
                <a:gridCol w="213103">
                  <a:extLst>
                    <a:ext uri="{9D8B030D-6E8A-4147-A177-3AD203B41FA5}">
                      <a16:colId xmlns:a16="http://schemas.microsoft.com/office/drawing/2014/main" val="138052813"/>
                    </a:ext>
                  </a:extLst>
                </a:gridCol>
                <a:gridCol w="1621432">
                  <a:extLst>
                    <a:ext uri="{9D8B030D-6E8A-4147-A177-3AD203B41FA5}">
                      <a16:colId xmlns:a16="http://schemas.microsoft.com/office/drawing/2014/main" val="1056927707"/>
                    </a:ext>
                  </a:extLst>
                </a:gridCol>
                <a:gridCol w="213103">
                  <a:extLst>
                    <a:ext uri="{9D8B030D-6E8A-4147-A177-3AD203B41FA5}">
                      <a16:colId xmlns:a16="http://schemas.microsoft.com/office/drawing/2014/main" val="3161483162"/>
                    </a:ext>
                  </a:extLst>
                </a:gridCol>
                <a:gridCol w="1621432">
                  <a:extLst>
                    <a:ext uri="{9D8B030D-6E8A-4147-A177-3AD203B41FA5}">
                      <a16:colId xmlns:a16="http://schemas.microsoft.com/office/drawing/2014/main" val="2020059873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907540610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779398582"/>
                    </a:ext>
                  </a:extLst>
                </a:gridCol>
                <a:gridCol w="54837">
                  <a:extLst>
                    <a:ext uri="{9D8B030D-6E8A-4147-A177-3AD203B41FA5}">
                      <a16:colId xmlns:a16="http://schemas.microsoft.com/office/drawing/2014/main" val="1291022297"/>
                    </a:ext>
                  </a:extLst>
                </a:gridCol>
                <a:gridCol w="35212">
                  <a:extLst>
                    <a:ext uri="{9D8B030D-6E8A-4147-A177-3AD203B41FA5}">
                      <a16:colId xmlns:a16="http://schemas.microsoft.com/office/drawing/2014/main" val="2202413273"/>
                    </a:ext>
                  </a:extLst>
                </a:gridCol>
                <a:gridCol w="35212">
                  <a:extLst>
                    <a:ext uri="{9D8B030D-6E8A-4147-A177-3AD203B41FA5}">
                      <a16:colId xmlns:a16="http://schemas.microsoft.com/office/drawing/2014/main" val="702439597"/>
                    </a:ext>
                  </a:extLst>
                </a:gridCol>
                <a:gridCol w="1658474">
                  <a:extLst>
                    <a:ext uri="{9D8B030D-6E8A-4147-A177-3AD203B41FA5}">
                      <a16:colId xmlns:a16="http://schemas.microsoft.com/office/drawing/2014/main" val="2121243534"/>
                    </a:ext>
                  </a:extLst>
                </a:gridCol>
                <a:gridCol w="170326">
                  <a:extLst>
                    <a:ext uri="{9D8B030D-6E8A-4147-A177-3AD203B41FA5}">
                      <a16:colId xmlns:a16="http://schemas.microsoft.com/office/drawing/2014/main" val="3590555559"/>
                    </a:ext>
                  </a:extLst>
                </a:gridCol>
                <a:gridCol w="1664209">
                  <a:extLst>
                    <a:ext uri="{9D8B030D-6E8A-4147-A177-3AD203B41FA5}">
                      <a16:colId xmlns:a16="http://schemas.microsoft.com/office/drawing/2014/main" val="4201796977"/>
                    </a:ext>
                  </a:extLst>
                </a:gridCol>
              </a:tblGrid>
              <a:tr h="965459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732165"/>
                  </a:ext>
                </a:extLst>
              </a:tr>
              <a:tr h="157466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6008519"/>
                  </a:ext>
                </a:extLst>
              </a:tr>
              <a:tr h="940251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25499"/>
                  </a:ext>
                </a:extLst>
              </a:tr>
              <a:tr h="157466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2644794"/>
                  </a:ext>
                </a:extLst>
              </a:tr>
              <a:tr h="940250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7872"/>
                  </a:ext>
                </a:extLst>
              </a:tr>
              <a:tr h="157466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0583538"/>
                  </a:ext>
                </a:extLst>
              </a:tr>
              <a:tr h="930588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0649616"/>
                  </a:ext>
                </a:extLst>
              </a:tr>
              <a:tr h="157466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6901223"/>
                  </a:ext>
                </a:extLst>
              </a:tr>
              <a:tr h="988549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02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401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65B82-64C2-7822-0A8C-F5A307D98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ABFD22-A989-0FD5-E9E5-D6A4BEFFAF4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F431FA-85E0-3C30-D7BF-CB47FD60E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844039"/>
              </p:ext>
            </p:extLst>
          </p:nvPr>
        </p:nvGraphicFramePr>
        <p:xfrm>
          <a:off x="586765" y="1274722"/>
          <a:ext cx="8959572" cy="53949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1432">
                  <a:extLst>
                    <a:ext uri="{9D8B030D-6E8A-4147-A177-3AD203B41FA5}">
                      <a16:colId xmlns:a16="http://schemas.microsoft.com/office/drawing/2014/main" val="3941570241"/>
                    </a:ext>
                  </a:extLst>
                </a:gridCol>
                <a:gridCol w="213103">
                  <a:extLst>
                    <a:ext uri="{9D8B030D-6E8A-4147-A177-3AD203B41FA5}">
                      <a16:colId xmlns:a16="http://schemas.microsoft.com/office/drawing/2014/main" val="138052813"/>
                    </a:ext>
                  </a:extLst>
                </a:gridCol>
                <a:gridCol w="1621432">
                  <a:extLst>
                    <a:ext uri="{9D8B030D-6E8A-4147-A177-3AD203B41FA5}">
                      <a16:colId xmlns:a16="http://schemas.microsoft.com/office/drawing/2014/main" val="1056927707"/>
                    </a:ext>
                  </a:extLst>
                </a:gridCol>
                <a:gridCol w="213103">
                  <a:extLst>
                    <a:ext uri="{9D8B030D-6E8A-4147-A177-3AD203B41FA5}">
                      <a16:colId xmlns:a16="http://schemas.microsoft.com/office/drawing/2014/main" val="3161483162"/>
                    </a:ext>
                  </a:extLst>
                </a:gridCol>
                <a:gridCol w="1621432">
                  <a:extLst>
                    <a:ext uri="{9D8B030D-6E8A-4147-A177-3AD203B41FA5}">
                      <a16:colId xmlns:a16="http://schemas.microsoft.com/office/drawing/2014/main" val="2020059873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907540610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779398582"/>
                    </a:ext>
                  </a:extLst>
                </a:gridCol>
                <a:gridCol w="54837">
                  <a:extLst>
                    <a:ext uri="{9D8B030D-6E8A-4147-A177-3AD203B41FA5}">
                      <a16:colId xmlns:a16="http://schemas.microsoft.com/office/drawing/2014/main" val="1291022297"/>
                    </a:ext>
                  </a:extLst>
                </a:gridCol>
                <a:gridCol w="35212">
                  <a:extLst>
                    <a:ext uri="{9D8B030D-6E8A-4147-A177-3AD203B41FA5}">
                      <a16:colId xmlns:a16="http://schemas.microsoft.com/office/drawing/2014/main" val="2202413273"/>
                    </a:ext>
                  </a:extLst>
                </a:gridCol>
                <a:gridCol w="35212">
                  <a:extLst>
                    <a:ext uri="{9D8B030D-6E8A-4147-A177-3AD203B41FA5}">
                      <a16:colId xmlns:a16="http://schemas.microsoft.com/office/drawing/2014/main" val="702439597"/>
                    </a:ext>
                  </a:extLst>
                </a:gridCol>
                <a:gridCol w="1658474">
                  <a:extLst>
                    <a:ext uri="{9D8B030D-6E8A-4147-A177-3AD203B41FA5}">
                      <a16:colId xmlns:a16="http://schemas.microsoft.com/office/drawing/2014/main" val="2121243534"/>
                    </a:ext>
                  </a:extLst>
                </a:gridCol>
                <a:gridCol w="170326">
                  <a:extLst>
                    <a:ext uri="{9D8B030D-6E8A-4147-A177-3AD203B41FA5}">
                      <a16:colId xmlns:a16="http://schemas.microsoft.com/office/drawing/2014/main" val="3590555559"/>
                    </a:ext>
                  </a:extLst>
                </a:gridCol>
                <a:gridCol w="1664209">
                  <a:extLst>
                    <a:ext uri="{9D8B030D-6E8A-4147-A177-3AD203B41FA5}">
                      <a16:colId xmlns:a16="http://schemas.microsoft.com/office/drawing/2014/main" val="4201796977"/>
                    </a:ext>
                  </a:extLst>
                </a:gridCol>
              </a:tblGrid>
              <a:tr h="965459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732165"/>
                  </a:ext>
                </a:extLst>
              </a:tr>
              <a:tr h="157466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6008519"/>
                  </a:ext>
                </a:extLst>
              </a:tr>
              <a:tr h="940251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25499"/>
                  </a:ext>
                </a:extLst>
              </a:tr>
              <a:tr h="157466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2644794"/>
                  </a:ext>
                </a:extLst>
              </a:tr>
              <a:tr h="940250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7872"/>
                  </a:ext>
                </a:extLst>
              </a:tr>
              <a:tr h="157466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0583538"/>
                  </a:ext>
                </a:extLst>
              </a:tr>
              <a:tr h="930588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0649616"/>
                  </a:ext>
                </a:extLst>
              </a:tr>
              <a:tr h="157466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6901223"/>
                  </a:ext>
                </a:extLst>
              </a:tr>
              <a:tr h="988549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02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1521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</TotalTime>
  <Words>184</Words>
  <Application>Microsoft Macintosh PowerPoint</Application>
  <PresentationFormat>Custom</PresentationFormat>
  <Paragraphs>46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Hattie Deml</dc:creator>
  <cp:lastModifiedBy>Hattie Deml</cp:lastModifiedBy>
  <cp:revision>14</cp:revision>
  <dcterms:created xsi:type="dcterms:W3CDTF">2026-09-04T13:30:14Z</dcterms:created>
  <dcterms:modified xsi:type="dcterms:W3CDTF">2026-09-30T21:23:04Z</dcterms:modified>
</cp:coreProperties>
</file>