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7" r:id="rId2"/>
    <p:sldId id="288" r:id="rId3"/>
    <p:sldId id="289" r:id="rId4"/>
    <p:sldId id="290" r:id="rId5"/>
    <p:sldId id="258" r:id="rId6"/>
    <p:sldId id="259" r:id="rId7"/>
    <p:sldId id="261" r:id="rId8"/>
    <p:sldId id="260" r:id="rId9"/>
    <p:sldId id="291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5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62" r:id="rId31"/>
    <p:sldId id="286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1"/>
    <p:restoredTop sz="94682"/>
  </p:normalViewPr>
  <p:slideViewPr>
    <p:cSldViewPr snapToGrid="0">
      <p:cViewPr varScale="1">
        <p:scale>
          <a:sx n="131" d="100"/>
          <a:sy n="131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B163F-5825-804E-9DE0-9AB0787A29D2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4E4FF-6EDF-B444-A894-50327414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5BDE1-EFE5-F147-AB47-58CDF495FE6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0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ein air, neige, montagne, ciel&#10;&#10;Le contenu généré par l’IA peut être incorrect.">
            <a:extLst>
              <a:ext uri="{FF2B5EF4-FFF2-40B4-BE49-F238E27FC236}">
                <a16:creationId xmlns:a16="http://schemas.microsoft.com/office/drawing/2014/main" id="{6598A715-CB1D-3D87-C2ED-887030859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A6AF91-9550-E44B-9B5E-9DBA40FC65A6}"/>
              </a:ext>
            </a:extLst>
          </p:cNvPr>
          <p:cNvSpPr/>
          <p:nvPr userDrawn="1"/>
        </p:nvSpPr>
        <p:spPr>
          <a:xfrm>
            <a:off x="-17419" y="1769911"/>
            <a:ext cx="12209419" cy="515351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F0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2">
            <a:extLst>
              <a:ext uri="{FF2B5EF4-FFF2-40B4-BE49-F238E27FC236}">
                <a16:creationId xmlns:a16="http://schemas.microsoft.com/office/drawing/2014/main" id="{5D1F15A1-3FF9-43D5-EE02-E07822F4D9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7714" y="452186"/>
            <a:ext cx="1039085" cy="13388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C878FD-9911-FC45-1843-96650B50DD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95" y="4343159"/>
            <a:ext cx="9144000" cy="11373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5672DB-375E-28ED-D9E9-37D0B7D3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14" y="5483532"/>
            <a:ext cx="9144000" cy="4729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  <a:latin typeface="Neue Haas Grotesk Text Pro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3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641130"/>
            <a:ext cx="1123960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32843"/>
            <a:ext cx="11239609" cy="435133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ue Haas Grotesk Text Pro" panose="020B0504020202020204" pitchFamily="34" charset="77"/>
              </a:defRPr>
            </a:lvl1pPr>
            <a:lvl2pPr>
              <a:defRPr sz="1400"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bg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latin typeface="Neue Haas Grotesk Text Pro" panose="020B0504020202020204" pitchFamily="34" charset="77"/>
              </a:defRPr>
            </a:lvl4pPr>
            <a:lvl5pPr>
              <a:defRPr sz="1100"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1124607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155634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10">
            <a:extLst>
              <a:ext uri="{FF2B5EF4-FFF2-40B4-BE49-F238E27FC236}">
                <a16:creationId xmlns:a16="http://schemas.microsoft.com/office/drawing/2014/main" id="{345820F5-574E-2BEE-15EB-4B0227AC8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19983" y="-2779675"/>
            <a:ext cx="7861986" cy="7861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641130"/>
            <a:ext cx="1123960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32843"/>
            <a:ext cx="11239609" cy="4351338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latin typeface="Neue Haas Grotesk Text Pro" panose="020B0504020202020204" pitchFamily="34" charset="77"/>
              </a:defRPr>
            </a:lvl1pPr>
            <a:lvl2pPr>
              <a:defRPr sz="1400"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bg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latin typeface="Neue Haas Grotesk Text Pro" panose="020B0504020202020204" pitchFamily="34" charset="77"/>
              </a:defRPr>
            </a:lvl4pPr>
            <a:lvl5pPr>
              <a:defRPr sz="1100"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1124607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3416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641130"/>
            <a:ext cx="1123960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32843"/>
            <a:ext cx="11239609" cy="43513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1124607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435050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641130"/>
            <a:ext cx="1123960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32843"/>
            <a:ext cx="11239609" cy="43513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1124607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20A66-3A6D-0B44-F800-13A14C1D20B9}"/>
              </a:ext>
            </a:extLst>
          </p:cNvPr>
          <p:cNvSpPr txBox="1"/>
          <p:nvPr userDrawn="1"/>
        </p:nvSpPr>
        <p:spPr>
          <a:xfrm>
            <a:off x="12391697" y="11456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800" b="1" dirty="0">
              <a:solidFill>
                <a:schemeClr val="accent1"/>
              </a:solidFill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30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1">
            <a:extLst>
              <a:ext uri="{FF2B5EF4-FFF2-40B4-BE49-F238E27FC236}">
                <a16:creationId xmlns:a16="http://schemas.microsoft.com/office/drawing/2014/main" id="{5AC5B4D7-BCC5-D4CD-8973-4234E8570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56856" y="-947428"/>
            <a:ext cx="8752856" cy="875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641130"/>
            <a:ext cx="1123960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32843"/>
            <a:ext cx="11239609" cy="43513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1124607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36937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41">
            <a:extLst>
              <a:ext uri="{FF2B5EF4-FFF2-40B4-BE49-F238E27FC236}">
                <a16:creationId xmlns:a16="http://schemas.microsoft.com/office/drawing/2014/main" id="{97140958-9D80-FC60-28F9-01454FE9F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301" y="-1243263"/>
            <a:ext cx="8752856" cy="875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641130"/>
            <a:ext cx="1123960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32843"/>
            <a:ext cx="11239609" cy="43513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1124607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172226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1">
            <a:extLst>
              <a:ext uri="{FF2B5EF4-FFF2-40B4-BE49-F238E27FC236}">
                <a16:creationId xmlns:a16="http://schemas.microsoft.com/office/drawing/2014/main" id="{476A600C-F0B6-40AB-3514-B6BA6FC70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3991" y="2005322"/>
            <a:ext cx="8752856" cy="875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641130"/>
            <a:ext cx="1123960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32843"/>
            <a:ext cx="11239609" cy="43513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1124607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96751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1">
            <a:extLst>
              <a:ext uri="{FF2B5EF4-FFF2-40B4-BE49-F238E27FC236}">
                <a16:creationId xmlns:a16="http://schemas.microsoft.com/office/drawing/2014/main" id="{899C45C9-742A-1610-9905-0263887072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7903" y="-3608548"/>
            <a:ext cx="7370561" cy="7370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641130"/>
            <a:ext cx="1123960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32843"/>
            <a:ext cx="11239609" cy="43513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1124607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8BA33-7D9E-B4F7-5CD3-5D92E01FF9F3}"/>
              </a:ext>
            </a:extLst>
          </p:cNvPr>
          <p:cNvSpPr/>
          <p:nvPr userDrawn="1"/>
        </p:nvSpPr>
        <p:spPr>
          <a:xfrm>
            <a:off x="0" y="-3490"/>
            <a:ext cx="12192000" cy="594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20A66-3A6D-0B44-F800-13A14C1D20B9}"/>
              </a:ext>
            </a:extLst>
          </p:cNvPr>
          <p:cNvSpPr txBox="1"/>
          <p:nvPr userDrawn="1"/>
        </p:nvSpPr>
        <p:spPr>
          <a:xfrm>
            <a:off x="12391697" y="11456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800" b="1" dirty="0">
              <a:solidFill>
                <a:schemeClr val="accent1"/>
              </a:solidFill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8021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e Haas Grotesk Text Pro" panose="020B050402020202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6355671" y="3394255"/>
            <a:ext cx="6858000" cy="69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41130"/>
            <a:ext cx="899587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51685"/>
            <a:ext cx="8995879" cy="51534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ue Haas Grotesk Text Pro" panose="020B0504020202020204" pitchFamily="34" charset="77"/>
              </a:defRPr>
            </a:lvl1pPr>
            <a:lvl2pPr>
              <a:defRPr sz="1400"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bg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latin typeface="Neue Haas Grotesk Text Pro" panose="020B0504020202020204" pitchFamily="34" charset="77"/>
              </a:defRPr>
            </a:lvl4pPr>
            <a:lvl5pPr>
              <a:defRPr sz="1100"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51233"/>
            <a:ext cx="9001050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11569" y="0"/>
            <a:ext cx="2355492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Graphique 39">
            <a:extLst>
              <a:ext uri="{FF2B5EF4-FFF2-40B4-BE49-F238E27FC236}">
                <a16:creationId xmlns:a16="http://schemas.microsoft.com/office/drawing/2014/main" id="{C65AC0B9-D6F9-02FD-D220-B8349635F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24" y="6146191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2836200" y="3399265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41130"/>
            <a:ext cx="5265553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32843"/>
            <a:ext cx="5265553" cy="51534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ue Haas Grotesk Text Pro" panose="020B0504020202020204" pitchFamily="34" charset="77"/>
              </a:defRPr>
            </a:lvl1pPr>
            <a:lvl2pPr>
              <a:defRPr sz="1400"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bg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latin typeface="Neue Haas Grotesk Text Pro" panose="020B0504020202020204" pitchFamily="34" charset="77"/>
              </a:defRPr>
            </a:lvl4pPr>
            <a:lvl5pPr>
              <a:defRPr sz="1100"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51233"/>
            <a:ext cx="5268580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4913" y="0"/>
            <a:ext cx="5907087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Graphique 39">
            <a:extLst>
              <a:ext uri="{FF2B5EF4-FFF2-40B4-BE49-F238E27FC236}">
                <a16:creationId xmlns:a16="http://schemas.microsoft.com/office/drawing/2014/main" id="{C65AC0B9-D6F9-02FD-D220-B8349635F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24" y="6146191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yellow suit walking on a beach with snow covered mountains in the background&#10;&#10;AI-generated content may be incorrect.">
            <a:extLst>
              <a:ext uri="{FF2B5EF4-FFF2-40B4-BE49-F238E27FC236}">
                <a16:creationId xmlns:a16="http://schemas.microsoft.com/office/drawing/2014/main" id="{DA27498B-B776-BA75-931D-546763AE4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4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FD699F-9750-8A91-4807-714ED61CB68D}"/>
              </a:ext>
            </a:extLst>
          </p:cNvPr>
          <p:cNvSpPr/>
          <p:nvPr userDrawn="1"/>
        </p:nvSpPr>
        <p:spPr>
          <a:xfrm>
            <a:off x="-304" y="0"/>
            <a:ext cx="12192000" cy="6858000"/>
          </a:xfrm>
          <a:prstGeom prst="rect">
            <a:avLst/>
          </a:prstGeom>
          <a:solidFill>
            <a:srgbClr val="000000">
              <a:alpha val="5137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e Haas Grotesk Text Pro" panose="020B0504020202020204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7A0AF-4493-6BDD-15DB-69EA7BF0E25E}"/>
              </a:ext>
            </a:extLst>
          </p:cNvPr>
          <p:cNvSpPr/>
          <p:nvPr userDrawn="1"/>
        </p:nvSpPr>
        <p:spPr>
          <a:xfrm rot="5400000">
            <a:off x="10551702" y="1735365"/>
            <a:ext cx="2552342" cy="75116"/>
          </a:xfrm>
          <a:prstGeom prst="rect">
            <a:avLst/>
          </a:prstGeom>
          <a:solidFill>
            <a:srgbClr val="FF4F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e Haas Grotesk Tex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74E11-9660-FF98-1BB1-5880409E9C62}"/>
              </a:ext>
            </a:extLst>
          </p:cNvPr>
          <p:cNvSpPr txBox="1"/>
          <p:nvPr userDrawn="1"/>
        </p:nvSpPr>
        <p:spPr>
          <a:xfrm rot="5400000">
            <a:off x="9301619" y="2645213"/>
            <a:ext cx="464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1FFFF"/>
                </a:solidFill>
                <a:latin typeface="Oswald" pitchFamily="2" charset="77"/>
                <a:ea typeface="Helvetica Neue Light" panose="02000403000000020004" pitchFamily="2" charset="0"/>
                <a:cs typeface="Big Caslon Medium" panose="02000603090000020003" pitchFamily="2" charset="-79"/>
              </a:rPr>
              <a:t>LEGACY. PROTECTION. PRECISION.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EB324-375B-1B07-7189-E9644DBAF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726" y="632550"/>
            <a:ext cx="9144000" cy="11373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C5271-6188-D3A5-0A95-FC3FC9A3C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145" y="1772923"/>
            <a:ext cx="9144000" cy="4729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3F53069F-B007-AEBF-6FF7-251F6A0D6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42" y="5234608"/>
            <a:ext cx="846961" cy="11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2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1776026" y="3399265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41130"/>
            <a:ext cx="4278105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32843"/>
            <a:ext cx="4278105" cy="51534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ue Haas Grotesk Text Pro" panose="020B0504020202020204" pitchFamily="34" charset="77"/>
              </a:defRPr>
            </a:lvl1pPr>
            <a:lvl2pPr>
              <a:defRPr sz="1400"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bg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latin typeface="Neue Haas Grotesk Text Pro" panose="020B0504020202020204" pitchFamily="34" charset="77"/>
              </a:defRPr>
            </a:lvl4pPr>
            <a:lvl5pPr>
              <a:defRPr sz="1100"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51233"/>
            <a:ext cx="4280564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2305" y="-13252"/>
            <a:ext cx="6959695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Graphique 39">
            <a:extLst>
              <a:ext uri="{FF2B5EF4-FFF2-40B4-BE49-F238E27FC236}">
                <a16:creationId xmlns:a16="http://schemas.microsoft.com/office/drawing/2014/main" id="{C65AC0B9-D6F9-02FD-D220-B8349635F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24" y="6146191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2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6452756" y="3399263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41130"/>
            <a:ext cx="8909901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32843"/>
            <a:ext cx="8909901" cy="5153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8915023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05839" y="0"/>
            <a:ext cx="228616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Graphique 39">
            <a:extLst>
              <a:ext uri="{FF2B5EF4-FFF2-40B4-BE49-F238E27FC236}">
                <a16:creationId xmlns:a16="http://schemas.microsoft.com/office/drawing/2014/main" id="{C65AC0B9-D6F9-02FD-D220-B8349635F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24" y="6146191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87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2836200" y="3399265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41130"/>
            <a:ext cx="5265553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32843"/>
            <a:ext cx="5265553" cy="5153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51233"/>
            <a:ext cx="5268580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4913" y="0"/>
            <a:ext cx="5907087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Graphique 39">
            <a:extLst>
              <a:ext uri="{FF2B5EF4-FFF2-40B4-BE49-F238E27FC236}">
                <a16:creationId xmlns:a16="http://schemas.microsoft.com/office/drawing/2014/main" id="{C65AC0B9-D6F9-02FD-D220-B8349635F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24" y="6146191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1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1791016" y="3399265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41130"/>
            <a:ext cx="4278105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32843"/>
            <a:ext cx="4278105" cy="5153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51233"/>
            <a:ext cx="4280564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2305" y="0"/>
            <a:ext cx="6959695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Graphique 39">
            <a:extLst>
              <a:ext uri="{FF2B5EF4-FFF2-40B4-BE49-F238E27FC236}">
                <a16:creationId xmlns:a16="http://schemas.microsoft.com/office/drawing/2014/main" id="{C65AC0B9-D6F9-02FD-D220-B8349635F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24" y="6146191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04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-1048334" y="3399264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9704" y="691315"/>
            <a:ext cx="8937683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704" y="1383028"/>
            <a:ext cx="8937683" cy="51534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ue Haas Grotesk Text Pro" panose="020B0504020202020204" pitchFamily="34" charset="77"/>
              </a:defRPr>
            </a:lvl1pPr>
            <a:lvl2pPr>
              <a:defRPr sz="1400"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bg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latin typeface="Neue Haas Grotesk Text Pro" panose="020B0504020202020204" pitchFamily="34" charset="77"/>
              </a:defRPr>
            </a:lvl4pPr>
            <a:lvl5pPr>
              <a:defRPr sz="1100"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7593" y="501418"/>
            <a:ext cx="894282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355656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que 39">
            <a:extLst>
              <a:ext uri="{FF2B5EF4-FFF2-40B4-BE49-F238E27FC236}">
                <a16:creationId xmlns:a16="http://schemas.microsoft.com/office/drawing/2014/main" id="{3D49B2C4-93F7-CBE3-F942-D67092943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773" y="438725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3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513682" y="3399264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6470" y="691315"/>
            <a:ext cx="7320917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470" y="1383028"/>
            <a:ext cx="7320917" cy="51534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ue Haas Grotesk Text Pro" panose="020B0504020202020204" pitchFamily="34" charset="77"/>
              </a:defRPr>
            </a:lvl1pPr>
            <a:lvl2pPr>
              <a:defRPr sz="1400"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bg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latin typeface="Neue Haas Grotesk Text Pro" panose="020B0504020202020204" pitchFamily="34" charset="77"/>
              </a:defRPr>
            </a:lvl4pPr>
            <a:lvl5pPr>
              <a:defRPr sz="1100"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5288" y="501418"/>
            <a:ext cx="7325126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900674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que 39">
            <a:extLst>
              <a:ext uri="{FF2B5EF4-FFF2-40B4-BE49-F238E27FC236}">
                <a16:creationId xmlns:a16="http://schemas.microsoft.com/office/drawing/2014/main" id="{3D49B2C4-93F7-CBE3-F942-D67092943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773" y="438725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e Haas Grotesk Text Pro" panose="020B050402020202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2501512" y="3399264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1834" y="691315"/>
            <a:ext cx="5265553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834" y="1383028"/>
            <a:ext cx="5265553" cy="51534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ue Haas Grotesk Text Pro" panose="020B0504020202020204" pitchFamily="34" charset="77"/>
              </a:defRPr>
            </a:lvl1pPr>
            <a:lvl2pPr>
              <a:defRPr sz="1400"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bg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latin typeface="Neue Haas Grotesk Text Pro" panose="020B0504020202020204" pitchFamily="34" charset="77"/>
              </a:defRPr>
            </a:lvl4pPr>
            <a:lvl5pPr>
              <a:defRPr sz="1100"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834" y="501418"/>
            <a:ext cx="5268580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07087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que 39">
            <a:extLst>
              <a:ext uri="{FF2B5EF4-FFF2-40B4-BE49-F238E27FC236}">
                <a16:creationId xmlns:a16="http://schemas.microsoft.com/office/drawing/2014/main" id="{3D49B2C4-93F7-CBE3-F942-D67092943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773" y="438725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3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-1050072" y="3399264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9704" y="691315"/>
            <a:ext cx="8937683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704" y="1383028"/>
            <a:ext cx="8937683" cy="5153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7593" y="501418"/>
            <a:ext cx="894282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355656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que 39">
            <a:extLst>
              <a:ext uri="{FF2B5EF4-FFF2-40B4-BE49-F238E27FC236}">
                <a16:creationId xmlns:a16="http://schemas.microsoft.com/office/drawing/2014/main" id="{3D49B2C4-93F7-CBE3-F942-D67092943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773" y="438725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4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566690" y="3399264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6470" y="691315"/>
            <a:ext cx="7320917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470" y="1383028"/>
            <a:ext cx="7320917" cy="5153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5288" y="501418"/>
            <a:ext cx="7325126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97241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que 39">
            <a:extLst>
              <a:ext uri="{FF2B5EF4-FFF2-40B4-BE49-F238E27FC236}">
                <a16:creationId xmlns:a16="http://schemas.microsoft.com/office/drawing/2014/main" id="{3D49B2C4-93F7-CBE3-F942-D67092943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773" y="438725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1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BB13E-633F-5494-807B-D3495492F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FECB1-9D18-EA4D-D956-E36128DC4467}"/>
              </a:ext>
            </a:extLst>
          </p:cNvPr>
          <p:cNvSpPr/>
          <p:nvPr userDrawn="1"/>
        </p:nvSpPr>
        <p:spPr>
          <a:xfrm rot="5400000">
            <a:off x="2501512" y="3399264"/>
            <a:ext cx="6858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1834" y="691315"/>
            <a:ext cx="5265553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834" y="1396280"/>
            <a:ext cx="5265553" cy="5153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defRPr sz="1400"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defRPr sz="1100"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834" y="501418"/>
            <a:ext cx="5268580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A25646-3FAF-9EDD-32B2-C67104B6C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07087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que 39">
            <a:extLst>
              <a:ext uri="{FF2B5EF4-FFF2-40B4-BE49-F238E27FC236}">
                <a16:creationId xmlns:a16="http://schemas.microsoft.com/office/drawing/2014/main" id="{3D49B2C4-93F7-CBE3-F942-D67092943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773" y="438725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7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7C07168-A9B6-9B42-EA5B-41EBA6CB13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018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17D4475-6FA1-A771-CAE8-C9852FFF7894}"/>
              </a:ext>
            </a:extLst>
          </p:cNvPr>
          <p:cNvSpPr/>
          <p:nvPr userDrawn="1"/>
        </p:nvSpPr>
        <p:spPr>
          <a:xfrm>
            <a:off x="0" y="-14841"/>
            <a:ext cx="12192000" cy="6858000"/>
          </a:xfrm>
          <a:prstGeom prst="rect">
            <a:avLst/>
          </a:prstGeom>
          <a:solidFill>
            <a:srgbClr val="000000">
              <a:alpha val="57255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 panose="020B0504020202020204" pitchFamily="34" charset="77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C8D0B4-7447-F7D9-0244-48B8E0665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duotone>
              <a:srgbClr val="1560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501" y="-1377477"/>
            <a:ext cx="3487383" cy="6858000"/>
          </a:xfrm>
          <a:prstGeom prst="roundRect">
            <a:avLst>
              <a:gd name="adj" fmla="val 3160"/>
            </a:avLst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EA42648-FB08-9822-C6C1-B50DE679F557}"/>
              </a:ext>
            </a:extLst>
          </p:cNvPr>
          <p:cNvSpPr/>
          <p:nvPr userDrawn="1"/>
        </p:nvSpPr>
        <p:spPr>
          <a:xfrm>
            <a:off x="814485" y="3814751"/>
            <a:ext cx="2468880" cy="2468880"/>
          </a:xfrm>
          <a:prstGeom prst="roundRect">
            <a:avLst>
              <a:gd name="adj" fmla="val 6761"/>
            </a:avLst>
          </a:prstGeom>
          <a:solidFill>
            <a:srgbClr val="233F4B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CC5093-0DF2-9BBE-542E-327662549911}"/>
              </a:ext>
            </a:extLst>
          </p:cNvPr>
          <p:cNvSpPr txBox="1"/>
          <p:nvPr userDrawn="1"/>
        </p:nvSpPr>
        <p:spPr>
          <a:xfrm>
            <a:off x="1268637" y="4367558"/>
            <a:ext cx="156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4F01"/>
                </a:solidFill>
                <a:latin typeface="Oswald" pitchFamily="2" charset="77"/>
                <a:cs typeface="Big Caslon Medium" panose="02000603090000020003" pitchFamily="2" charset="-79"/>
              </a:rPr>
              <a:t>LEGACY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45A652-8599-CE08-ABB5-F8B24FB9435C}"/>
              </a:ext>
            </a:extLst>
          </p:cNvPr>
          <p:cNvSpPr txBox="1"/>
          <p:nvPr userDrawn="1"/>
        </p:nvSpPr>
        <p:spPr>
          <a:xfrm>
            <a:off x="1054489" y="4994266"/>
            <a:ext cx="197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1FFFF"/>
                </a:solidFill>
                <a:latin typeface="Neue Haas Grotesk Text Pro" panose="020B0504020202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1877 Norwegian seamanship, refined for today’s frontline.</a:t>
            </a:r>
          </a:p>
        </p:txBody>
      </p:sp>
      <p:pic>
        <p:nvPicPr>
          <p:cNvPr id="29" name="Picture 28" descr="A person in a red jumpsuit&#10;&#10;AI-generated content may be incorrect.">
            <a:extLst>
              <a:ext uri="{FF2B5EF4-FFF2-40B4-BE49-F238E27FC236}">
                <a16:creationId xmlns:a16="http://schemas.microsoft.com/office/drawing/2014/main" id="{AA122599-01DD-0700-8576-BD1D6ABE12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3008" y="1755971"/>
            <a:ext cx="3743840" cy="5914275"/>
          </a:xfrm>
          <a:prstGeom prst="roundRect">
            <a:avLst>
              <a:gd name="adj" fmla="val 3160"/>
            </a:avLst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2E01D65-B423-609C-0F61-2DB6A8B9C44C}"/>
              </a:ext>
            </a:extLst>
          </p:cNvPr>
          <p:cNvSpPr/>
          <p:nvPr userDrawn="1"/>
        </p:nvSpPr>
        <p:spPr>
          <a:xfrm>
            <a:off x="4744809" y="446195"/>
            <a:ext cx="2468880" cy="2468880"/>
          </a:xfrm>
          <a:prstGeom prst="roundRect">
            <a:avLst>
              <a:gd name="adj" fmla="val 6761"/>
            </a:avLst>
          </a:prstGeom>
          <a:solidFill>
            <a:srgbClr val="233F4B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72A658-2F5F-A9AB-F754-4DE12EDEF952}"/>
              </a:ext>
            </a:extLst>
          </p:cNvPr>
          <p:cNvSpPr txBox="1"/>
          <p:nvPr userDrawn="1"/>
        </p:nvSpPr>
        <p:spPr>
          <a:xfrm>
            <a:off x="4999443" y="947708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4F01"/>
                </a:solidFill>
                <a:latin typeface="Oswald" pitchFamily="2" charset="77"/>
                <a:cs typeface="Big Caslon Medium" panose="02000603090000020003" pitchFamily="2" charset="-79"/>
              </a:rPr>
              <a:t>PROTECTION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1E8C88-1DCD-A181-DB02-C41951C69859}"/>
              </a:ext>
            </a:extLst>
          </p:cNvPr>
          <p:cNvSpPr txBox="1"/>
          <p:nvPr userDrawn="1"/>
        </p:nvSpPr>
        <p:spPr>
          <a:xfrm>
            <a:off x="4868175" y="1584227"/>
            <a:ext cx="224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1FFFF"/>
                </a:solidFill>
                <a:latin typeface="Neue Haas Grotesk Text Pro" panose="020B0504020202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Built for cold, wind and chaos, when the margin for error is zero.</a:t>
            </a:r>
          </a:p>
        </p:txBody>
      </p:sp>
      <p:pic>
        <p:nvPicPr>
          <p:cNvPr id="33" name="Picture 32" descr="A person sewing on a sewing machine&#10;&#10;AI-generated content may be incorrect.">
            <a:extLst>
              <a:ext uri="{FF2B5EF4-FFF2-40B4-BE49-F238E27FC236}">
                <a16:creationId xmlns:a16="http://schemas.microsoft.com/office/drawing/2014/main" id="{DF8BFFCD-325D-B033-B8B4-0651A2270D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4614" y="-1377477"/>
            <a:ext cx="3604712" cy="6858000"/>
          </a:xfrm>
          <a:prstGeom prst="roundRect">
            <a:avLst>
              <a:gd name="adj" fmla="val 3160"/>
            </a:avLst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BBE0AEB-A9D1-9EDB-1EC0-8504A5D40C09}"/>
              </a:ext>
            </a:extLst>
          </p:cNvPr>
          <p:cNvSpPr/>
          <p:nvPr userDrawn="1"/>
        </p:nvSpPr>
        <p:spPr>
          <a:xfrm>
            <a:off x="8749256" y="3814751"/>
            <a:ext cx="2468880" cy="2468880"/>
          </a:xfrm>
          <a:prstGeom prst="roundRect">
            <a:avLst>
              <a:gd name="adj" fmla="val 6761"/>
            </a:avLst>
          </a:prstGeom>
          <a:solidFill>
            <a:srgbClr val="233F4B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10741-DAEC-00B1-2458-F57BABBACE6B}"/>
              </a:ext>
            </a:extLst>
          </p:cNvPr>
          <p:cNvSpPr txBox="1"/>
          <p:nvPr userDrawn="1"/>
        </p:nvSpPr>
        <p:spPr>
          <a:xfrm>
            <a:off x="9213718" y="4438605"/>
            <a:ext cx="156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4F01"/>
                </a:solidFill>
                <a:latin typeface="Oswald" pitchFamily="2" charset="77"/>
                <a:cs typeface="Big Caslon Medium" panose="02000603090000020003" pitchFamily="2" charset="-79"/>
              </a:rPr>
              <a:t>PRECISION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4E5BBD-39DE-1DE0-2366-6DA3E6C7790D}"/>
              </a:ext>
            </a:extLst>
          </p:cNvPr>
          <p:cNvSpPr txBox="1"/>
          <p:nvPr userDrawn="1"/>
        </p:nvSpPr>
        <p:spPr>
          <a:xfrm>
            <a:off x="8869775" y="5075124"/>
            <a:ext cx="224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1FFFF"/>
                </a:solidFill>
                <a:latin typeface="Neue Haas Grotesk Text Pro" panose="020B0504020202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Scandinavian fit and freedom to move, so crews can do their job, not fight their gear.</a:t>
            </a:r>
          </a:p>
        </p:txBody>
      </p:sp>
    </p:spTree>
    <p:extLst>
      <p:ext uri="{BB962C8B-B14F-4D97-AF65-F5344CB8AC3E}">
        <p14:creationId xmlns:p14="http://schemas.microsoft.com/office/powerpoint/2010/main" val="156404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51443D-70BC-4FF7-9E48-54AEBC8F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1756-E9CE-F34A-8BD2-4CD96515EF57}" type="datetimeFigureOut">
              <a:rPr lang="fr-FR" smtClean="0"/>
              <a:t>03/03/2026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299913-F358-5731-8FC8-A056A5E7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DD3F56-EE85-5F66-E2F2-AECD0C91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6CBB-0BE5-4C4E-853B-F585014BA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44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n orange suit in the water&#10;&#10;AI-generated content may be incorrect.">
            <a:extLst>
              <a:ext uri="{FF2B5EF4-FFF2-40B4-BE49-F238E27FC236}">
                <a16:creationId xmlns:a16="http://schemas.microsoft.com/office/drawing/2014/main" id="{398E00ED-590C-6C15-E654-76B0A0116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613"/>
            <a:ext cx="12217980" cy="68726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8B52A5-9169-5A56-8B94-239063578F4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0000">
              <a:alpha val="6431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eue Haas Grotesk Text Pro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FFCC7-AED5-2FE6-4662-2811E1149010}"/>
              </a:ext>
            </a:extLst>
          </p:cNvPr>
          <p:cNvSpPr txBox="1"/>
          <p:nvPr userDrawn="1"/>
        </p:nvSpPr>
        <p:spPr>
          <a:xfrm>
            <a:off x="3080657" y="4898397"/>
            <a:ext cx="607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1FFFF"/>
                </a:solidFill>
                <a:latin typeface="Oswald" pitchFamily="2" charset="77"/>
                <a:cs typeface="Big Caslon Medium" panose="02000603090000020003" pitchFamily="2" charset="-79"/>
              </a:rPr>
              <a:t>FROM THE EXTREMES</a:t>
            </a:r>
          </a:p>
          <a:p>
            <a:pPr algn="ctr"/>
            <a:r>
              <a:rPr lang="en-US" sz="3600" b="1" dirty="0">
                <a:solidFill>
                  <a:srgbClr val="F1FFFF"/>
                </a:solidFill>
                <a:latin typeface="Oswald" pitchFamily="2" charset="77"/>
                <a:cs typeface="Big Caslon Medium" panose="02000603090000020003" pitchFamily="2" charset="-79"/>
              </a:rPr>
              <a:t>FOR THE </a:t>
            </a:r>
            <a:r>
              <a:rPr lang="en-US" sz="3600" b="1" dirty="0">
                <a:solidFill>
                  <a:srgbClr val="FF4F01"/>
                </a:solidFill>
                <a:latin typeface="Oswald" pitchFamily="2" charset="77"/>
                <a:cs typeface="Big Caslon Medium" panose="02000603090000020003" pitchFamily="2" charset="-79"/>
              </a:rPr>
              <a:t>EXECPTIONAL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184F2-9539-9936-CCDF-B60F52E5889A}"/>
              </a:ext>
            </a:extLst>
          </p:cNvPr>
          <p:cNvSpPr/>
          <p:nvPr userDrawn="1"/>
        </p:nvSpPr>
        <p:spPr>
          <a:xfrm rot="5400000">
            <a:off x="10551702" y="1735365"/>
            <a:ext cx="2552342" cy="75116"/>
          </a:xfrm>
          <a:prstGeom prst="rect">
            <a:avLst/>
          </a:prstGeom>
          <a:solidFill>
            <a:srgbClr val="FF4F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e Haas Grotesk Text Pro" panose="020B0504020202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A8ABD-FE71-9ABD-F599-488CD37B22F7}"/>
              </a:ext>
            </a:extLst>
          </p:cNvPr>
          <p:cNvSpPr txBox="1"/>
          <p:nvPr userDrawn="1"/>
        </p:nvSpPr>
        <p:spPr>
          <a:xfrm rot="5400000">
            <a:off x="9301619" y="2645213"/>
            <a:ext cx="464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1FFFF"/>
                </a:solidFill>
                <a:latin typeface="Oswald" pitchFamily="2" charset="77"/>
                <a:ea typeface="Helvetica Neue Light" panose="02000403000000020004" pitchFamily="2" charset="0"/>
                <a:cs typeface="Big Caslon Medium" panose="02000603090000020003" pitchFamily="2" charset="-79"/>
              </a:rPr>
              <a:t>LEGACY. PROTECTION. PRECISION.</a:t>
            </a:r>
          </a:p>
        </p:txBody>
      </p:sp>
      <p:pic>
        <p:nvPicPr>
          <p:cNvPr id="10" name="Graphique 39">
            <a:extLst>
              <a:ext uri="{FF2B5EF4-FFF2-40B4-BE49-F238E27FC236}">
                <a16:creationId xmlns:a16="http://schemas.microsoft.com/office/drawing/2014/main" id="{811125A0-6AC3-0D34-F22F-C392887CFB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524" y="6146191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05CA3E-6F3A-AA6B-3D04-9DE48EB5FDBF}"/>
              </a:ext>
            </a:extLst>
          </p:cNvPr>
          <p:cNvSpPr/>
          <p:nvPr userDrawn="1"/>
        </p:nvSpPr>
        <p:spPr>
          <a:xfrm>
            <a:off x="0" y="31530"/>
            <a:ext cx="12192000" cy="6858000"/>
          </a:xfrm>
          <a:prstGeom prst="rect">
            <a:avLst/>
          </a:prstGeom>
          <a:solidFill>
            <a:srgbClr val="1941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Espace réservé du contenu 41">
            <a:extLst>
              <a:ext uri="{FF2B5EF4-FFF2-40B4-BE49-F238E27FC236}">
                <a16:creationId xmlns:a16="http://schemas.microsoft.com/office/drawing/2014/main" id="{BE1AE883-038E-5B28-C197-2115F263A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9572" y="-725942"/>
            <a:ext cx="8752856" cy="875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2A8B1-018C-01CF-99F1-B103B4BB3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43258"/>
            <a:ext cx="10515600" cy="6859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</a:t>
            </a:r>
          </a:p>
        </p:txBody>
      </p:sp>
      <p:pic>
        <p:nvPicPr>
          <p:cNvPr id="8" name="Graphique 39">
            <a:extLst>
              <a:ext uri="{FF2B5EF4-FFF2-40B4-BE49-F238E27FC236}">
                <a16:creationId xmlns:a16="http://schemas.microsoft.com/office/drawing/2014/main" id="{8EDF7267-2871-9617-D89C-A7310B8D0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773" y="485290"/>
            <a:ext cx="491802" cy="49180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10BD33-6F6B-6AE5-3624-ACA1B3AA0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1396868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CE1EECA-D7C6-0D2D-D724-44B33C75D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6993" y="1276737"/>
            <a:ext cx="1387366" cy="1219802"/>
          </a:xfrm>
          <a:prstGeom prst="rect">
            <a:avLst/>
          </a:prstGeom>
        </p:spPr>
        <p:txBody>
          <a:bodyPr anchor="t"/>
          <a:lstStyle>
            <a:lvl1pPr>
              <a:buNone/>
              <a:defRPr sz="66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B283286-60B7-8D92-E672-E634B93420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799157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65A46F8-8701-D150-76A7-A256F1597A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796545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7B7A04E-D3F8-BAED-4033-79C7FBBA9F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993" y="2676414"/>
            <a:ext cx="1387366" cy="1219802"/>
          </a:xfrm>
          <a:prstGeom prst="rect">
            <a:avLst/>
          </a:prstGeom>
        </p:spPr>
        <p:txBody>
          <a:bodyPr anchor="t"/>
          <a:lstStyle>
            <a:lvl1pPr>
              <a:buNone/>
              <a:defRPr sz="66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486E8A5-95CF-DFE4-72CA-35671F9C5C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3198834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FD8483-98DC-75E5-D815-926117C53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4163918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1CC1955-2F08-D9EB-8EA9-21798D5DA4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56993" y="4043787"/>
            <a:ext cx="1387366" cy="1219802"/>
          </a:xfrm>
          <a:prstGeom prst="rect">
            <a:avLst/>
          </a:prstGeom>
        </p:spPr>
        <p:txBody>
          <a:bodyPr anchor="t"/>
          <a:lstStyle>
            <a:lvl1pPr>
              <a:buNone/>
              <a:defRPr sz="66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4804E5D-AB37-7AC4-E032-E73466F925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4566207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27B1A0-2047-5416-F9BF-4194226F0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503851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FB075BE-3DF1-65E1-1AF4-E1E680770D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56993" y="5383720"/>
            <a:ext cx="1387366" cy="1219802"/>
          </a:xfrm>
          <a:prstGeom prst="rect">
            <a:avLst/>
          </a:prstGeom>
        </p:spPr>
        <p:txBody>
          <a:bodyPr anchor="t"/>
          <a:lstStyle>
            <a:lvl1pPr>
              <a:buNone/>
              <a:defRPr sz="66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F11BE3B-EEC9-1FCB-FD76-3D896BACC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25" y="5906140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894CD04-A72A-487A-1D6C-B5A6A46D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1097" y="1390049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43FFC5B-25E3-83C3-C4A3-F911A00CAA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78665" y="1269918"/>
            <a:ext cx="1387366" cy="1219802"/>
          </a:xfrm>
          <a:prstGeom prst="rect">
            <a:avLst/>
          </a:prstGeom>
        </p:spPr>
        <p:txBody>
          <a:bodyPr anchor="t"/>
          <a:lstStyle>
            <a:lvl1pPr>
              <a:buNone/>
              <a:defRPr sz="66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F8E3D48D-39EA-6AD6-612C-3E6AE05AAA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01097" y="1792338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3970E6AD-0B20-636C-34AD-A16AE04AD7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1097" y="2789726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CF5327C-F0D7-251C-8757-3894FADEE1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78665" y="2669595"/>
            <a:ext cx="1387366" cy="1219802"/>
          </a:xfrm>
          <a:prstGeom prst="rect">
            <a:avLst/>
          </a:prstGeom>
        </p:spPr>
        <p:txBody>
          <a:bodyPr anchor="t"/>
          <a:lstStyle>
            <a:lvl1pPr>
              <a:buNone/>
              <a:defRPr sz="66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938D4D1-925D-CCFD-D1A6-1D11BAA7FD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01097" y="3192015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172B321-F925-A304-7628-3F2ED15B2A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01097" y="4157099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85A6AC8-53A3-545A-C91F-091B27C87B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78665" y="4036968"/>
            <a:ext cx="1387366" cy="1219802"/>
          </a:xfrm>
          <a:prstGeom prst="rect">
            <a:avLst/>
          </a:prstGeom>
        </p:spPr>
        <p:txBody>
          <a:bodyPr anchor="t"/>
          <a:lstStyle>
            <a:lvl1pPr>
              <a:buNone/>
              <a:defRPr sz="66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AC61BAE-E4D5-C5BA-D943-4A80644102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01097" y="4559388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E7EF549-86BD-25D0-22C2-94D3E348E6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01097" y="5497032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7930809-AC5A-4332-EEA6-46796DF4B4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78665" y="5376901"/>
            <a:ext cx="1387366" cy="1219802"/>
          </a:xfrm>
          <a:prstGeom prst="rect">
            <a:avLst/>
          </a:prstGeom>
        </p:spPr>
        <p:txBody>
          <a:bodyPr anchor="t"/>
          <a:lstStyle>
            <a:lvl1pPr>
              <a:buNone/>
              <a:defRPr sz="66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94CC803-02EF-4EE4-9D74-E1894F766C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01097" y="5899321"/>
            <a:ext cx="3577568" cy="332806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Neue Haas Grotesk Text Pro" panose="020B0504020202020204" pitchFamily="34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7839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69DE83-4CBE-5E21-33CB-28DE1580E412}"/>
              </a:ext>
            </a:extLst>
          </p:cNvPr>
          <p:cNvSpPr/>
          <p:nvPr userDrawn="1"/>
        </p:nvSpPr>
        <p:spPr>
          <a:xfrm>
            <a:off x="0" y="5633"/>
            <a:ext cx="12192000" cy="685800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du contenu 41">
            <a:extLst>
              <a:ext uri="{FF2B5EF4-FFF2-40B4-BE49-F238E27FC236}">
                <a16:creationId xmlns:a16="http://schemas.microsoft.com/office/drawing/2014/main" id="{BEBD0B01-CE49-FEFA-F12C-16D295590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494" y="-736452"/>
            <a:ext cx="8752856" cy="875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19EF7-764C-7D0A-F084-9C46F26D8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550" y="3030809"/>
            <a:ext cx="8565583" cy="1001334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3E6EFA5-3941-D5F2-248F-0CCCFB786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86669" y="2301698"/>
            <a:ext cx="1994056" cy="2254604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1500" b="1">
                <a:solidFill>
                  <a:schemeClr val="tx2"/>
                </a:solidFill>
                <a:latin typeface="Oswald" pitchFamily="2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3" name="Graphique 39">
            <a:extLst>
              <a:ext uri="{FF2B5EF4-FFF2-40B4-BE49-F238E27FC236}">
                <a16:creationId xmlns:a16="http://schemas.microsoft.com/office/drawing/2014/main" id="{E5BF1AB9-5FBB-D326-60DE-F15FC92430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773" y="485290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0CE1A2-211F-0434-F008-0D7A7BC03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41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Espace réservé du contenu 41">
            <a:extLst>
              <a:ext uri="{FF2B5EF4-FFF2-40B4-BE49-F238E27FC236}">
                <a16:creationId xmlns:a16="http://schemas.microsoft.com/office/drawing/2014/main" id="{BEBD0B01-CE49-FEFA-F12C-16D295590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494" y="-736452"/>
            <a:ext cx="8752856" cy="875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19EF7-764C-7D0A-F084-9C46F26D8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550" y="3030809"/>
            <a:ext cx="8565583" cy="1001334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3E6EFA5-3941-D5F2-248F-0CCCFB786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86669" y="2301698"/>
            <a:ext cx="1994056" cy="2254604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1500" b="1">
                <a:solidFill>
                  <a:schemeClr val="tx2"/>
                </a:solidFill>
                <a:latin typeface="Oswald" pitchFamily="2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4" name="Graphique 39">
            <a:extLst>
              <a:ext uri="{FF2B5EF4-FFF2-40B4-BE49-F238E27FC236}">
                <a16:creationId xmlns:a16="http://schemas.microsoft.com/office/drawing/2014/main" id="{740ABFB7-0F39-3CBC-3575-1FEEC02E62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773" y="485290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0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B65C5-8168-E44B-035E-2AB1213AF3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1530"/>
            <a:ext cx="12192000" cy="6891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Espace réservé du contenu 41">
            <a:extLst>
              <a:ext uri="{FF2B5EF4-FFF2-40B4-BE49-F238E27FC236}">
                <a16:creationId xmlns:a16="http://schemas.microsoft.com/office/drawing/2014/main" id="{BEBD0B01-CE49-FEFA-F12C-16D295590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494" y="-736452"/>
            <a:ext cx="8752856" cy="875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19EF7-764C-7D0A-F084-9C46F26D8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550" y="3030809"/>
            <a:ext cx="8565583" cy="1001334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3E6EFA5-3941-D5F2-248F-0CCCFB786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86669" y="2301698"/>
            <a:ext cx="1994056" cy="2254604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1500" b="1">
                <a:solidFill>
                  <a:schemeClr val="tx2"/>
                </a:solidFill>
                <a:latin typeface="Oswald" pitchFamily="2" charset="77"/>
              </a:defRPr>
            </a:lvl1pPr>
            <a:lvl2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2pPr>
            <a:lvl3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3pPr>
            <a:lvl4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4pPr>
            <a:lvl5pPr>
              <a:buNone/>
              <a:defRPr>
                <a:solidFill>
                  <a:schemeClr val="tx2"/>
                </a:solidFill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5389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2043-C354-759C-825D-8D357910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641130"/>
            <a:ext cx="11239609" cy="560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DE9B-E5F1-9B1F-C53D-A3EB5F15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32843"/>
            <a:ext cx="11239609" cy="435133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ue Haas Grotesk Text Pro" panose="020B0504020202020204" pitchFamily="34" charset="77"/>
              </a:defRPr>
            </a:lvl1pPr>
            <a:lvl2pPr>
              <a:defRPr sz="1400">
                <a:latin typeface="Neue Haas Grotesk Text Pro" panose="020B0504020202020204" pitchFamily="34" charset="77"/>
              </a:defRPr>
            </a:lvl2pPr>
            <a:lvl3pPr>
              <a:defRPr sz="1200">
                <a:solidFill>
                  <a:schemeClr val="bg2"/>
                </a:solidFill>
                <a:latin typeface="Neue Haas Grotesk Text Pro" panose="020B0504020202020204" pitchFamily="34" charset="77"/>
              </a:defRPr>
            </a:lvl3pPr>
            <a:lvl4pPr>
              <a:defRPr sz="1100">
                <a:latin typeface="Neue Haas Grotesk Text Pro" panose="020B0504020202020204" pitchFamily="34" charset="77"/>
              </a:defRPr>
            </a:lvl4pPr>
            <a:lvl5pPr>
              <a:defRPr sz="1100">
                <a:latin typeface="Neue Haas Grotesk Tex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D21A0-EDAD-9C7C-FAE1-DA2AABE9F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51233"/>
            <a:ext cx="11246071" cy="2424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900" b="1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4175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836AECF-BEF4-641E-E796-63F7073C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3258"/>
            <a:ext cx="10515600" cy="68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14" name="Graphique 39">
            <a:extLst>
              <a:ext uri="{FF2B5EF4-FFF2-40B4-BE49-F238E27FC236}">
                <a16:creationId xmlns:a16="http://schemas.microsoft.com/office/drawing/2014/main" id="{08582347-1E2E-226E-E67E-863C98AA8F6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20773" y="438725"/>
            <a:ext cx="491802" cy="4918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A55C9F-3BAC-2E3E-5584-74BE9C1ACA8E}"/>
              </a:ext>
            </a:extLst>
          </p:cNvPr>
          <p:cNvSpPr/>
          <p:nvPr userDrawn="1"/>
        </p:nvSpPr>
        <p:spPr>
          <a:xfrm>
            <a:off x="0" y="0"/>
            <a:ext cx="12192000" cy="59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54" r:id="rId5"/>
    <p:sldLayoutId id="2147483651" r:id="rId6"/>
    <p:sldLayoutId id="2147483656" r:id="rId7"/>
    <p:sldLayoutId id="2147483657" r:id="rId8"/>
    <p:sldLayoutId id="2147483650" r:id="rId9"/>
    <p:sldLayoutId id="2147483655" r:id="rId10"/>
    <p:sldLayoutId id="2147483675" r:id="rId11"/>
    <p:sldLayoutId id="2147483658" r:id="rId12"/>
    <p:sldLayoutId id="2147483659" r:id="rId13"/>
    <p:sldLayoutId id="2147483660" r:id="rId14"/>
    <p:sldLayoutId id="2147483661" r:id="rId15"/>
    <p:sldLayoutId id="2147483674" r:id="rId16"/>
    <p:sldLayoutId id="2147483676" r:id="rId17"/>
    <p:sldLayoutId id="2147483669" r:id="rId18"/>
    <p:sldLayoutId id="2147483662" r:id="rId19"/>
    <p:sldLayoutId id="2147483663" r:id="rId20"/>
    <p:sldLayoutId id="2147483664" r:id="rId21"/>
    <p:sldLayoutId id="2147483670" r:id="rId22"/>
    <p:sldLayoutId id="2147483665" r:id="rId23"/>
    <p:sldLayoutId id="2147483667" r:id="rId24"/>
    <p:sldLayoutId id="2147483668" r:id="rId25"/>
    <p:sldLayoutId id="2147483666" r:id="rId26"/>
    <p:sldLayoutId id="2147483671" r:id="rId27"/>
    <p:sldLayoutId id="2147483672" r:id="rId28"/>
    <p:sldLayoutId id="2147483673" r:id="rId29"/>
    <p:sldLayoutId id="214748367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8EE1-8CE1-4D10-817E-83495B4F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4105C-4322-F466-1814-E64A345C5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1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C62F-DC2F-3F1D-7D2A-0221B3E4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1B8D-847C-9658-5804-D5EC851D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672CF-FACF-57AF-3FB5-A3DFABB18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0F79-BDAF-4860-6D9A-2D33A820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7F45-5085-9672-4387-E2D9B469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7F7B0-8E07-AB53-7335-C07ED62E0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0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D10C-827C-46DD-3C50-50B8FD4A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716A-A70A-E836-49EB-0E0C1CD5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028D8-954C-D9FD-1C85-CD6AADC62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2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DD2C-FAA7-5995-6300-A189EB9D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E8CCD-E2C5-8B68-E9D2-AA06C7DE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DA33B-D8D7-4D12-A411-824657B19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5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39FE-FEE8-48C8-6EED-6B788614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BEDBD-7EE2-8523-DCAE-3A928736B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E873-F1EA-7DA2-4329-AD06B07DB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7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745D-C75A-A188-D12B-7A0BDA8F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5ECDD-2272-E564-440F-C6EDB05B5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9D4BA-835F-FB0D-6313-3B45C2591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FC4A-5CD0-F169-13C4-4F4B7A04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3636A-091A-1A63-20FB-76F737F4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E72EF-51CF-51D3-21CD-2BFD957E5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8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8711-A5BF-B77D-FFCC-E1CFB589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BA6CC-FF03-AC27-7CB2-82E5ED487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56F08-6EA8-F88B-C458-C7FBF91C2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0CFA-440F-C14C-415E-57B86910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9CC6-FC36-93F2-DFD9-15A9E15F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EE431-9D36-2469-12F6-6E1FBEFC9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 descr="A person in a yellow suit standing in water&#10;&#10;AI-generated content may be incorrect.">
            <a:extLst>
              <a:ext uri="{FF2B5EF4-FFF2-40B4-BE49-F238E27FC236}">
                <a16:creationId xmlns:a16="http://schemas.microsoft.com/office/drawing/2014/main" id="{AC3FEDA8-1043-EE55-57A2-EF53906A09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" t="9633" r="5224"/>
          <a:stretch>
            <a:fillRect/>
          </a:stretch>
        </p:blipFill>
        <p:spPr>
          <a:xfrm>
            <a:off x="9782827" y="0"/>
            <a:ext cx="2409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4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in a red jumpsuit&#10;&#10;AI-generated content may be incorrect.">
            <a:extLst>
              <a:ext uri="{FF2B5EF4-FFF2-40B4-BE49-F238E27FC236}">
                <a16:creationId xmlns:a16="http://schemas.microsoft.com/office/drawing/2014/main" id="{3FCE132F-C02C-91F2-44E1-7F10043AA8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9" b="1730"/>
          <a:stretch>
            <a:fillRect/>
          </a:stretch>
        </p:blipFill>
        <p:spPr>
          <a:xfrm>
            <a:off x="6258393" y="0"/>
            <a:ext cx="59336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B6EF4-FE2F-91DA-25BF-0451A2E8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4E76-2680-9084-3684-F62D6742B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92C05-D5BD-9714-30D5-5B22B2911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0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993A-7703-5268-D7DD-58B386889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D1BA6-C075-C415-EE9C-45A8B596F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99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8BDA-A1CE-4E52-CB2E-3CDD8802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ECBEA-E97D-89B5-351B-56D1DB30F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741B-5D99-CBCD-D579-1FFC045D2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person wearing a helmet and headphones&#10;&#10;AI-generated content may be incorrect.">
            <a:extLst>
              <a:ext uri="{FF2B5EF4-FFF2-40B4-BE49-F238E27FC236}">
                <a16:creationId xmlns:a16="http://schemas.microsoft.com/office/drawing/2014/main" id="{E8A76D0A-7079-9AD8-C0AE-DE7897B26F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8" t="1" r="1" b="1247"/>
          <a:stretch>
            <a:fillRect/>
          </a:stretch>
        </p:blipFill>
        <p:spPr>
          <a:xfrm>
            <a:off x="5197033" y="-13252"/>
            <a:ext cx="6994967" cy="68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81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934B-DD76-0DEA-B32D-5ED8903E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E924-9BBC-B223-4F36-8C813D388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0569B-C34E-F3EA-9DD0-B944BE6DE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person standing on a rock in front of water&#10;&#10;AI-generated content may be incorrect.">
            <a:extLst>
              <a:ext uri="{FF2B5EF4-FFF2-40B4-BE49-F238E27FC236}">
                <a16:creationId xmlns:a16="http://schemas.microsoft.com/office/drawing/2014/main" id="{C9DC8AED-09E0-6F15-99ED-F0A4D698BC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3" b="4274"/>
          <a:stretch>
            <a:fillRect/>
          </a:stretch>
        </p:blipFill>
        <p:spPr>
          <a:xfrm>
            <a:off x="9861631" y="0"/>
            <a:ext cx="2330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07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E140-539A-59C5-53F4-D968F83C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8954-BE7E-33C9-B333-706E11A0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9EF51-437D-BC0F-AD2D-2AD9F8CC0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Two men in black suits standing on a rocky beach&#10;&#10;AI-generated content may be incorrect.">
            <a:extLst>
              <a:ext uri="{FF2B5EF4-FFF2-40B4-BE49-F238E27FC236}">
                <a16:creationId xmlns:a16="http://schemas.microsoft.com/office/drawing/2014/main" id="{461EB18F-6A1E-9A27-C455-1AB0E463A6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" b="1414"/>
          <a:stretch>
            <a:fillRect/>
          </a:stretch>
        </p:blipFill>
        <p:spPr>
          <a:xfrm>
            <a:off x="6250329" y="0"/>
            <a:ext cx="5941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E6B5-F850-5E26-C086-D0DCBFF3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0C5F-C988-D647-E5BC-8163250C4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D6485-B2B0-7A10-6B37-7186FA38E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person standing on a bridge over water&#10;&#10;AI-generated content may be incorrect.">
            <a:extLst>
              <a:ext uri="{FF2B5EF4-FFF2-40B4-BE49-F238E27FC236}">
                <a16:creationId xmlns:a16="http://schemas.microsoft.com/office/drawing/2014/main" id="{B4DA4CC2-41A2-DB21-1B27-A1F1726DE3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9" b="1904"/>
          <a:stretch>
            <a:fillRect/>
          </a:stretch>
        </p:blipFill>
        <p:spPr>
          <a:xfrm>
            <a:off x="5208609" y="0"/>
            <a:ext cx="6983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11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1097-E408-DF51-28E3-F33D5CA6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ED3AF-4420-630B-7914-607364EA8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51CADE-177A-9400-1381-6762F213C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Placeholder 18" descr="A person standing on rocks in front of snow covered mountains&#10;&#10;AI-generated content may be incorrect.">
            <a:extLst>
              <a:ext uri="{FF2B5EF4-FFF2-40B4-BE49-F238E27FC236}">
                <a16:creationId xmlns:a16="http://schemas.microsoft.com/office/drawing/2014/main" id="{46C2C56C-B202-5805-29DA-681DD7AA07F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34" b="11514"/>
          <a:stretch>
            <a:fillRect/>
          </a:stretch>
        </p:blipFill>
        <p:spPr>
          <a:xfrm>
            <a:off x="1" y="0"/>
            <a:ext cx="238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4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3A3F-4E74-5CC6-25B3-FE1A92FF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3215-E854-2B48-02F7-DFF03D85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1A52F-E0A6-3819-08FC-B24F52C0C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person in a yellow suit standing on a snowy hill&#10;&#10;AI-generated content may be incorrect.">
            <a:extLst>
              <a:ext uri="{FF2B5EF4-FFF2-40B4-BE49-F238E27FC236}">
                <a16:creationId xmlns:a16="http://schemas.microsoft.com/office/drawing/2014/main" id="{58DA1205-3FB8-08FC-D329-BFEE7E9AF2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" b="1250"/>
          <a:stretch>
            <a:fillRect/>
          </a:stretch>
        </p:blipFill>
        <p:spPr>
          <a:xfrm>
            <a:off x="0" y="0"/>
            <a:ext cx="3935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3148-1BA3-04C9-6E2F-8DB5C984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2325-DE8B-0B23-C8FF-F76392E90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833" y="1301877"/>
            <a:ext cx="5265553" cy="51534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84F06-E19A-9C04-2BED-101BE50E9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Two men in black uniforms holding guns&#10;&#10;AI-generated content may be incorrect.">
            <a:extLst>
              <a:ext uri="{FF2B5EF4-FFF2-40B4-BE49-F238E27FC236}">
                <a16:creationId xmlns:a16="http://schemas.microsoft.com/office/drawing/2014/main" id="{8E0C0BE2-BFC8-11BE-C5E5-5FAF4296F8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325"/>
          <a:stretch>
            <a:fillRect/>
          </a:stretch>
        </p:blipFill>
        <p:spPr>
          <a:xfrm>
            <a:off x="0" y="0"/>
            <a:ext cx="5926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27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A2FB-40BF-8A24-90AB-091C7692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2B08C-0835-FC3A-71D8-E0CA06DB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0E71D-F859-E9F8-7C1F-9DC04B7D5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person in orange protective gear standing in a doorway of a ship&#10;&#10;AI-generated content may be incorrect.">
            <a:extLst>
              <a:ext uri="{FF2B5EF4-FFF2-40B4-BE49-F238E27FC236}">
                <a16:creationId xmlns:a16="http://schemas.microsoft.com/office/drawing/2014/main" id="{0D505003-1219-405F-2FAC-D45A6C80B0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8"/>
          <a:stretch>
            <a:fillRect/>
          </a:stretch>
        </p:blipFill>
        <p:spPr>
          <a:xfrm>
            <a:off x="0" y="0"/>
            <a:ext cx="2372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2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944B-1645-26F7-677E-5D829D1B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B3A17-9D0C-5FDD-78CA-1B3ECB069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08339-3967-8BBF-4DFB-4F68083591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person in a military uniform&#10;&#10;AI-generated content may be incorrect.">
            <a:extLst>
              <a:ext uri="{FF2B5EF4-FFF2-40B4-BE49-F238E27FC236}">
                <a16:creationId xmlns:a16="http://schemas.microsoft.com/office/drawing/2014/main" id="{45F1CE9C-363C-531E-A581-5886E537E0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33BD0-65A2-9085-AA70-5B7345B5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EB7C-7D1C-0F55-4E5B-24A86A720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5BCEA-6512-F503-2A68-47C688869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person in a suit in the snow&#10;&#10;AI-generated content may be incorrect.">
            <a:extLst>
              <a:ext uri="{FF2B5EF4-FFF2-40B4-BE49-F238E27FC236}">
                <a16:creationId xmlns:a16="http://schemas.microsoft.com/office/drawing/2014/main" id="{0C94E1CD-3537-FF63-9DAF-28987F9260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160F7-9806-27B5-EC4D-D9D791436AAD}"/>
              </a:ext>
            </a:extLst>
          </p:cNvPr>
          <p:cNvSpPr txBox="1"/>
          <p:nvPr/>
        </p:nvSpPr>
        <p:spPr>
          <a:xfrm>
            <a:off x="6904383" y="-35780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800" b="1" dirty="0">
              <a:solidFill>
                <a:schemeClr val="accent1"/>
              </a:solidFill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873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7665AE-7943-2A20-29B9-DEC04FC07759}"/>
              </a:ext>
            </a:extLst>
          </p:cNvPr>
          <p:cNvSpPr txBox="1"/>
          <p:nvPr/>
        </p:nvSpPr>
        <p:spPr>
          <a:xfrm>
            <a:off x="2146852" y="11131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800" b="1" dirty="0">
              <a:solidFill>
                <a:schemeClr val="accent1"/>
              </a:solidFill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049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au, sport, plein air, équitation&#10;&#10;Le contenu généré par l’IA peut être incorrect.">
            <a:extLst>
              <a:ext uri="{FF2B5EF4-FFF2-40B4-BE49-F238E27FC236}">
                <a16:creationId xmlns:a16="http://schemas.microsoft.com/office/drawing/2014/main" id="{0ADC73F6-E47B-1200-CC5C-59B2589DC9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53008"/>
            <a:ext cx="12192001" cy="6923430"/>
          </a:xfrm>
          <a:prstGeom prst="rect">
            <a:avLst/>
          </a:prstGeom>
        </p:spPr>
      </p:pic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FC00134D-75B1-F21A-FA29-DA2CD01D1487}"/>
              </a:ext>
            </a:extLst>
          </p:cNvPr>
          <p:cNvSpPr/>
          <p:nvPr/>
        </p:nvSpPr>
        <p:spPr>
          <a:xfrm>
            <a:off x="490852" y="1261370"/>
            <a:ext cx="6201495" cy="5111339"/>
          </a:xfrm>
          <a:prstGeom prst="roundRect">
            <a:avLst>
              <a:gd name="adj" fmla="val 1787"/>
            </a:avLst>
          </a:prstGeom>
          <a:solidFill>
            <a:srgbClr val="F0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e Haas Grotesk Text Pro" panose="020B0504020202020204" pitchFamily="34" charset="77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220C33D-26AC-A946-5D13-BD49710A05AA}"/>
              </a:ext>
            </a:extLst>
          </p:cNvPr>
          <p:cNvSpPr txBox="1"/>
          <p:nvPr/>
        </p:nvSpPr>
        <p:spPr>
          <a:xfrm>
            <a:off x="578341" y="1371456"/>
            <a:ext cx="278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9414C"/>
                </a:solidFill>
                <a:latin typeface="Neue Haas Grotesk Text Pro" panose="020B0504020202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Title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EB4F066-C1C6-B36F-BB3D-1989846C6AA0}"/>
              </a:ext>
            </a:extLst>
          </p:cNvPr>
          <p:cNvSpPr txBox="1"/>
          <p:nvPr/>
        </p:nvSpPr>
        <p:spPr>
          <a:xfrm>
            <a:off x="578341" y="1711852"/>
            <a:ext cx="285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9414C"/>
                </a:solidFill>
                <a:latin typeface="Neue Haas Grotesk Text Pro" panose="020B0504020202020204" pitchFamily="34" charset="77"/>
                <a:ea typeface="Helvetica Neue Thin" panose="020B0403020202020204" pitchFamily="34" charset="0"/>
                <a:cs typeface="Helvetica Neue" panose="02000503000000020004" pitchFamily="2" charset="0"/>
              </a:rPr>
              <a:t>Information</a:t>
            </a:r>
          </a:p>
          <a:p>
            <a:r>
              <a:rPr lang="en-US" sz="1200" dirty="0">
                <a:solidFill>
                  <a:srgbClr val="19414C"/>
                </a:solidFill>
                <a:latin typeface="Neue Haas Grotesk Text Pro" panose="020B0504020202020204" pitchFamily="34" charset="77"/>
                <a:ea typeface="Helvetica Neue Thin" panose="020B0403020202020204" pitchFamily="34" charset="0"/>
                <a:cs typeface="Helvetica Neue" panose="02000503000000020004" pitchFamily="2" charset="0"/>
              </a:rPr>
              <a:t>Information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6093410C-6E02-3DF8-137C-04B88558974C}"/>
              </a:ext>
            </a:extLst>
          </p:cNvPr>
          <p:cNvSpPr txBox="1"/>
          <p:nvPr/>
        </p:nvSpPr>
        <p:spPr>
          <a:xfrm>
            <a:off x="469587" y="689653"/>
            <a:ext cx="673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0FFFF"/>
                </a:solidFill>
                <a:latin typeface="Oswald" pitchFamily="2" charset="77"/>
                <a:cs typeface="Big Caslon Medium" panose="02000603090000020003" pitchFamily="2" charset="-79"/>
              </a:rPr>
              <a:t>TITLE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A812667-0AC2-2D6F-E185-730946B3CA5E}"/>
              </a:ext>
            </a:extLst>
          </p:cNvPr>
          <p:cNvSpPr txBox="1"/>
          <p:nvPr/>
        </p:nvSpPr>
        <p:spPr>
          <a:xfrm>
            <a:off x="469588" y="485290"/>
            <a:ext cx="3522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4F01"/>
                </a:solidFill>
                <a:latin typeface="Neue Haas Grotesk Text Pro" panose="020B0504020202020204" pitchFamily="34" charset="77"/>
                <a:ea typeface="Helvetica Neue Thin" panose="020B0403020202020204" pitchFamily="34" charset="0"/>
                <a:cs typeface="Big Caslon Medium" panose="02000603090000020003" pitchFamily="2" charset="-79"/>
              </a:rPr>
              <a:t>Chapter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EDF77D-40FC-FAA9-FCDB-6BEAC434C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0773" y="485290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3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92B78-D029-C8C6-B123-4F87CC700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eau, ciel, personne&#10;&#10;Le contenu généré par l’IA peut être incorrect.">
            <a:extLst>
              <a:ext uri="{FF2B5EF4-FFF2-40B4-BE49-F238E27FC236}">
                <a16:creationId xmlns:a16="http://schemas.microsoft.com/office/drawing/2014/main" id="{7734E07A-C50A-FCFB-A6FA-380783FDEA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08"/>
            <a:ext cx="12192000" cy="6934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6B05D0-2C2C-0317-21D3-8E365EEA1346}"/>
              </a:ext>
            </a:extLst>
          </p:cNvPr>
          <p:cNvSpPr/>
          <p:nvPr/>
        </p:nvSpPr>
        <p:spPr>
          <a:xfrm>
            <a:off x="-17419" y="3502542"/>
            <a:ext cx="12209419" cy="3494431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F0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743DE079-C224-B9CB-F42A-78E58771F9C7}"/>
              </a:ext>
            </a:extLst>
          </p:cNvPr>
          <p:cNvSpPr/>
          <p:nvPr/>
        </p:nvSpPr>
        <p:spPr>
          <a:xfrm>
            <a:off x="485348" y="1261371"/>
            <a:ext cx="5610651" cy="2131118"/>
          </a:xfrm>
          <a:prstGeom prst="roundRect">
            <a:avLst>
              <a:gd name="adj" fmla="val 5873"/>
            </a:avLst>
          </a:prstGeom>
          <a:solidFill>
            <a:srgbClr val="1941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e Haas Grotesk Text Pro" panose="020B0504020202020204" pitchFamily="34" charset="77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7ACCE65-DF7C-1BC3-FA24-E7793070DBC5}"/>
              </a:ext>
            </a:extLst>
          </p:cNvPr>
          <p:cNvSpPr txBox="1"/>
          <p:nvPr/>
        </p:nvSpPr>
        <p:spPr>
          <a:xfrm>
            <a:off x="555191" y="1371612"/>
            <a:ext cx="285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0FFFF"/>
                </a:solidFill>
                <a:latin typeface="NEUEHAASDISPLAY-LIGHT" panose="020D0304030502050203" pitchFamily="34" charset="77"/>
                <a:ea typeface="Helvetica Neue Thin" panose="020B0403020202020204" pitchFamily="34" charset="0"/>
                <a:cs typeface="Helvetica Neue" panose="02000503000000020004" pitchFamily="2" charset="0"/>
              </a:rPr>
              <a:t>Information</a:t>
            </a:r>
          </a:p>
          <a:p>
            <a:r>
              <a:rPr lang="en-US" sz="1200" dirty="0">
                <a:solidFill>
                  <a:srgbClr val="F0FFFF"/>
                </a:solidFill>
                <a:latin typeface="NEUEHAASDISPLAY-LIGHT" panose="020D0304030502050203" pitchFamily="34" charset="77"/>
                <a:ea typeface="Helvetica Neue Thin" panose="020B0403020202020204" pitchFamily="34" charset="0"/>
                <a:cs typeface="Helvetica Neue" panose="02000503000000020004" pitchFamily="2" charset="0"/>
              </a:rPr>
              <a:t>Information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2D521D2-6737-62EB-5D05-68E9A2403307}"/>
              </a:ext>
            </a:extLst>
          </p:cNvPr>
          <p:cNvSpPr txBox="1"/>
          <p:nvPr/>
        </p:nvSpPr>
        <p:spPr>
          <a:xfrm>
            <a:off x="469587" y="689653"/>
            <a:ext cx="673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9414C"/>
                </a:solidFill>
                <a:latin typeface="Oswald" pitchFamily="2" charset="77"/>
                <a:cs typeface="Big Caslon Medium" panose="02000603090000020003" pitchFamily="2" charset="-79"/>
              </a:rPr>
              <a:t>TITLE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C987E0EF-CC0A-D705-85F7-649E9A2CB1FC}"/>
              </a:ext>
            </a:extLst>
          </p:cNvPr>
          <p:cNvSpPr txBox="1"/>
          <p:nvPr/>
        </p:nvSpPr>
        <p:spPr>
          <a:xfrm>
            <a:off x="469588" y="485290"/>
            <a:ext cx="3522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Neue Haas Grotesk Text Pro" panose="020B0504020202020204" pitchFamily="34" charset="77"/>
                <a:ea typeface="Helvetica Neue Thin" panose="020B0403020202020204" pitchFamily="34" charset="0"/>
                <a:cs typeface="Big Caslon Medium" panose="02000603090000020003" pitchFamily="2" charset="-79"/>
              </a:rPr>
              <a:t>Chapter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7C0BDB0-FD3D-2C87-0AC5-2CD902C89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773" y="485290"/>
            <a:ext cx="491802" cy="491802"/>
          </a:xfrm>
          <a:prstGeom prst="rect">
            <a:avLst/>
          </a:prstGeom>
        </p:spPr>
      </p:pic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EF373397-7007-876E-A780-923606215BD4}"/>
              </a:ext>
            </a:extLst>
          </p:cNvPr>
          <p:cNvSpPr/>
          <p:nvPr/>
        </p:nvSpPr>
        <p:spPr>
          <a:xfrm>
            <a:off x="485348" y="3593109"/>
            <a:ext cx="2526531" cy="2792028"/>
          </a:xfrm>
          <a:prstGeom prst="roundRect">
            <a:avLst>
              <a:gd name="adj" fmla="val 4883"/>
            </a:avLst>
          </a:prstGeom>
          <a:solidFill>
            <a:srgbClr val="1941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e Haas Grotesk Text Pro" panose="020B050402020202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D5B05B-8B8C-1B8D-0887-3A6678F235A8}"/>
              </a:ext>
            </a:extLst>
          </p:cNvPr>
          <p:cNvSpPr txBox="1"/>
          <p:nvPr/>
        </p:nvSpPr>
        <p:spPr>
          <a:xfrm>
            <a:off x="556661" y="3691163"/>
            <a:ext cx="2347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0FFFF"/>
                </a:solidFill>
                <a:latin typeface="Neue Haas Grotesk Text Pro" panose="020B0504020202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374239-7CE7-D15C-B07F-92A0ECE4F492}"/>
              </a:ext>
            </a:extLst>
          </p:cNvPr>
          <p:cNvSpPr txBox="1"/>
          <p:nvPr/>
        </p:nvSpPr>
        <p:spPr>
          <a:xfrm>
            <a:off x="556661" y="4031559"/>
            <a:ext cx="234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0FFFF"/>
                </a:solidFill>
                <a:latin typeface="NEUEHAASDISPLAY-LIGHT" panose="020D0304030502050203" pitchFamily="34" charset="77"/>
                <a:ea typeface="Helvetica Neue Thin" panose="020B0403020202020204" pitchFamily="34" charset="0"/>
                <a:cs typeface="Helvetica Neue" panose="02000503000000020004" pitchFamily="2" charset="0"/>
              </a:rPr>
              <a:t>Information</a:t>
            </a:r>
          </a:p>
          <a:p>
            <a:r>
              <a:rPr lang="en-US" sz="1200" dirty="0">
                <a:solidFill>
                  <a:srgbClr val="F0FFFF"/>
                </a:solidFill>
                <a:latin typeface="NEUEHAASDISPLAY-LIGHT" panose="020D0304030502050203" pitchFamily="34" charset="77"/>
                <a:ea typeface="Helvetica Neue Thin" panose="020B0403020202020204" pitchFamily="34" charset="0"/>
                <a:cs typeface="Helvetica Neue" panose="02000503000000020004" pitchFamily="2" charset="0"/>
              </a:rPr>
              <a:t>Information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BE0240AA-8574-B04C-628D-5BAA4261D898}"/>
              </a:ext>
            </a:extLst>
          </p:cNvPr>
          <p:cNvSpPr/>
          <p:nvPr/>
        </p:nvSpPr>
        <p:spPr>
          <a:xfrm>
            <a:off x="3212787" y="3612564"/>
            <a:ext cx="2883213" cy="2792028"/>
          </a:xfrm>
          <a:prstGeom prst="roundRect">
            <a:avLst>
              <a:gd name="adj" fmla="val 4883"/>
            </a:avLst>
          </a:prstGeom>
          <a:solidFill>
            <a:srgbClr val="1941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e Haas Grotesk Text Pro" panose="020B0504020202020204" pitchFamily="34" charset="77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DA393918-5340-C5AD-77EF-503E676742DF}"/>
              </a:ext>
            </a:extLst>
          </p:cNvPr>
          <p:cNvSpPr txBox="1"/>
          <p:nvPr/>
        </p:nvSpPr>
        <p:spPr>
          <a:xfrm>
            <a:off x="3303555" y="3710618"/>
            <a:ext cx="2347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0FFFF"/>
                </a:solidFill>
                <a:latin typeface="Neue Haas Grotesk Text Pro" panose="020B0504020202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Title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ACA92278-2B5F-5F29-E648-B54C71FA5711}"/>
              </a:ext>
            </a:extLst>
          </p:cNvPr>
          <p:cNvSpPr txBox="1"/>
          <p:nvPr/>
        </p:nvSpPr>
        <p:spPr>
          <a:xfrm>
            <a:off x="3303555" y="4051014"/>
            <a:ext cx="234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0FFFF"/>
                </a:solidFill>
                <a:latin typeface="NEUEHAASDISPLAY-LIGHT" panose="020D0304030502050203" pitchFamily="34" charset="77"/>
                <a:ea typeface="Helvetica Neue Thin" panose="020B0403020202020204" pitchFamily="34" charset="0"/>
                <a:cs typeface="Helvetica Neue" panose="02000503000000020004" pitchFamily="2" charset="0"/>
              </a:rPr>
              <a:t>Information</a:t>
            </a:r>
          </a:p>
          <a:p>
            <a:r>
              <a:rPr lang="en-US" sz="1200" dirty="0">
                <a:solidFill>
                  <a:srgbClr val="F0FFFF"/>
                </a:solidFill>
                <a:latin typeface="NEUEHAASDISPLAY-LIGHT" panose="020D0304030502050203" pitchFamily="34" charset="77"/>
                <a:ea typeface="Helvetica Neue Thin" panose="020B0403020202020204" pitchFamily="34" charset="0"/>
                <a:cs typeface="Helvetica Neue" panose="02000503000000020004" pitchFamily="2" charset="0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864878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snowy mountain range with a body of water&#10;&#10;AI-generated content may be incorrect.">
            <a:extLst>
              <a:ext uri="{FF2B5EF4-FFF2-40B4-BE49-F238E27FC236}">
                <a16:creationId xmlns:a16="http://schemas.microsoft.com/office/drawing/2014/main" id="{1734EA66-C5B8-7F11-D9A4-1223854B08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9756"/>
            <a:ext cx="12191569" cy="68577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7AF87D7-6D47-F0A3-724B-ACA7F088728F}"/>
              </a:ext>
            </a:extLst>
          </p:cNvPr>
          <p:cNvSpPr/>
          <p:nvPr/>
        </p:nvSpPr>
        <p:spPr>
          <a:xfrm>
            <a:off x="-17419" y="3392488"/>
            <a:ext cx="12209419" cy="3530942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19414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41">
            <a:extLst>
              <a:ext uri="{FF2B5EF4-FFF2-40B4-BE49-F238E27FC236}">
                <a16:creationId xmlns:a16="http://schemas.microsoft.com/office/drawing/2014/main" id="{9958C010-6F63-F5A3-71C0-9BCE5FA20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0494" y="-736452"/>
            <a:ext cx="8752856" cy="8752856"/>
          </a:xfrm>
          <a:prstGeom prst="rect">
            <a:avLst/>
          </a:prstGeom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D5897830-89D0-5B8E-B2C4-325575D22C38}"/>
              </a:ext>
            </a:extLst>
          </p:cNvPr>
          <p:cNvSpPr txBox="1"/>
          <p:nvPr/>
        </p:nvSpPr>
        <p:spPr>
          <a:xfrm>
            <a:off x="3287711" y="2967335"/>
            <a:ext cx="561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tx2"/>
                </a:solidFill>
                <a:latin typeface="Oswald" pitchFamily="2" charset="77"/>
              </a:rPr>
              <a:t>THANK YOU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437954C0-8EC9-ACE6-DD90-D1ED9507D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6027" y="5042929"/>
            <a:ext cx="1039085" cy="133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8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8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AC45-DB23-60AA-135C-827CA7B5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B48C5-9B71-AECB-CA8E-046D7501E0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1A4B5-B9C4-DF97-2A72-34E36008C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30E5D-5876-6512-EFEC-F702E60E50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D6226C-9A0E-85E1-326D-2A1FA5D57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A01905-0330-4F18-8A9C-B3CE3A320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45C614-3109-A989-879B-02790B3D8F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7DEBA7-8BA2-482F-D639-7E6441F652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83B46D-311F-CE26-F962-DF06100FB6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4B4B4D-AF2D-59A1-061F-71F35FFCFA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45DF937-9A87-DFBE-A828-14E6104C8F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E5A270-E2AD-C544-253F-C9DC485B8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ED2A134-40B2-B0D0-609F-14926A65A4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2FD713-CA6C-A686-C36A-B83C68EF0C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EE0D27-D8B4-58CF-00ED-A724C170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134DE5-BC8D-EDCF-021E-72101FDDE5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2D2BB3-3F93-AA2C-A1EF-4410FEAEC0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1F3157-AE2E-CE74-B59C-8F19F30772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01E09-F281-0E8A-A0B9-0649AE6898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6215B08-D3A7-A460-BEB6-89A5165E4C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6962245-7868-01DF-FD6D-79EE43CE4F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5690B-4601-0C91-D88A-9327B1D04D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647615-E9F5-27C5-CD52-CF3480EC8ED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7040F1C-87FF-65DD-5656-311EC231ABA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DE019E-5013-6B5C-0FFE-E863DFB02EE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645E-990B-AAF8-268B-670862D9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A3120-A689-8498-E473-2FF85C7671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4BCB-7033-D6BB-FE81-E88340DB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63B99-4C9E-A3D2-E50E-89ADB010F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A person in an orange suit in the water&#10;&#10;AI-generated content may be incorrect.">
            <a:extLst>
              <a:ext uri="{FF2B5EF4-FFF2-40B4-BE49-F238E27FC236}">
                <a16:creationId xmlns:a16="http://schemas.microsoft.com/office/drawing/2014/main" id="{461C5D75-96EA-FF3F-D721-5455B240BE0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30"/>
            <a:ext cx="12192000" cy="6858000"/>
          </a:xfrm>
          <a:prstGeom prst="rect">
            <a:avLst/>
          </a:prstGeom>
        </p:spPr>
      </p:pic>
      <p:pic>
        <p:nvPicPr>
          <p:cNvPr id="23" name="Espace réservé du contenu 41">
            <a:extLst>
              <a:ext uri="{FF2B5EF4-FFF2-40B4-BE49-F238E27FC236}">
                <a16:creationId xmlns:a16="http://schemas.microsoft.com/office/drawing/2014/main" id="{C10A60F9-C304-B01D-1E3D-9DCAE2268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0494" y="-736452"/>
            <a:ext cx="8752856" cy="87528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72F314-17A9-2F9D-53D7-B1A66C7E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537F4-2DC3-CC55-9A8C-EFDDA7974E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Graphique 39">
            <a:extLst>
              <a:ext uri="{FF2B5EF4-FFF2-40B4-BE49-F238E27FC236}">
                <a16:creationId xmlns:a16="http://schemas.microsoft.com/office/drawing/2014/main" id="{DDEF9D32-C6A4-B992-3E67-3A4F27C86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0773" y="485290"/>
            <a:ext cx="491802" cy="4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8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9E6A-C1E0-C052-D769-1BA3279B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C5FC-97FE-94A6-239E-628FA5957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99EE-DAB2-AD68-98B1-D5E90C76E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3226"/>
      </p:ext>
    </p:extLst>
  </p:cSld>
  <p:clrMapOvr>
    <a:masterClrMapping/>
  </p:clrMapOvr>
</p:sld>
</file>

<file path=ppt/theme/theme1.xml><?xml version="1.0" encoding="utf-8"?>
<a:theme xmlns:a="http://schemas.openxmlformats.org/drawingml/2006/main" name="Hansen Protection">
  <a:themeElements>
    <a:clrScheme name="Hansen Protection">
      <a:dk1>
        <a:srgbClr val="40717F"/>
      </a:dk1>
      <a:lt1>
        <a:srgbClr val="FFFFFF"/>
      </a:lt1>
      <a:dk2>
        <a:srgbClr val="F0FEFF"/>
      </a:dk2>
      <a:lt2>
        <a:srgbClr val="18404C"/>
      </a:lt2>
      <a:accent1>
        <a:srgbClr val="FD5000"/>
      </a:accent1>
      <a:accent2>
        <a:srgbClr val="18404C"/>
      </a:accent2>
      <a:accent3>
        <a:srgbClr val="40717F"/>
      </a:accent3>
      <a:accent4>
        <a:srgbClr val="F0FEFF"/>
      </a:accent4>
      <a:accent5>
        <a:srgbClr val="EFEE5C"/>
      </a:accent5>
      <a:accent6>
        <a:srgbClr val="4EA72E"/>
      </a:accent6>
      <a:hlink>
        <a:srgbClr val="F0FEFF"/>
      </a:hlink>
      <a:folHlink>
        <a:srgbClr val="40717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800" b="1" dirty="0" smtClean="0">
            <a:solidFill>
              <a:schemeClr val="accent1"/>
            </a:solidFill>
            <a:latin typeface="Neue Haas Grotesk Text Pro" panose="020B0504020202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ansen Protection Presentation Template" id="{AFB8FF17-B65A-7740-9F3D-43B75C89494D}" vid="{E7AB7FB1-FB4E-8C4A-9032-05933B29E8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Hansen Protection</Template>
  <TotalTime>13</TotalTime>
  <Words>18</Words>
  <Application>Microsoft Macintosh PowerPoint</Application>
  <PresentationFormat>Widescreen</PresentationFormat>
  <Paragraphs>17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Arial</vt:lpstr>
      <vt:lpstr>Neue Haas Grotesk Text Pro</vt:lpstr>
      <vt:lpstr>NEUEHAASDISPLAY-LIGHT</vt:lpstr>
      <vt:lpstr>Oswald</vt:lpstr>
      <vt:lpstr>Hansen Protection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Sunny CHEN</dc:creator>
  <cp:lastModifiedBy>Sunny CHEN</cp:lastModifiedBy>
  <cp:revision>6</cp:revision>
  <dcterms:created xsi:type="dcterms:W3CDTF">2026-02-28T18:16:50Z</dcterms:created>
  <dcterms:modified xsi:type="dcterms:W3CDTF">2026-03-03T12:48:38Z</dcterms:modified>
</cp:coreProperties>
</file>